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62" r:id="rId5"/>
    <p:sldId id="263" r:id="rId6"/>
    <p:sldId id="264" r:id="rId7"/>
    <p:sldId id="265" r:id="rId8"/>
    <p:sldId id="266" r:id="rId9"/>
    <p:sldId id="260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66"/>
    <a:srgbClr val="89007B"/>
    <a:srgbClr val="EC3F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483" autoAdjust="0"/>
    <p:restoredTop sz="95841" autoAdjust="0"/>
  </p:normalViewPr>
  <p:slideViewPr>
    <p:cSldViewPr snapToGrid="0" snapToObjects="1">
      <p:cViewPr varScale="1">
        <p:scale>
          <a:sx n="93" d="100"/>
          <a:sy n="93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979E3-6421-0146-AF52-F35BDD660C26}" type="datetimeFigureOut">
              <a:rPr lang="en-US" smtClean="0"/>
              <a:t>9/10/11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FC08D-34D5-3342-B136-1EB0EDFE50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0DF65-2F72-854A-B796-4206A22CD415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C0D27-0486-A541-9902-4CB759E8F0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A6874-D3F0-0645-AB77-E87574CC8F53}" type="datetimeFigureOut">
              <a:rPr lang="en-US" smtClean="0"/>
              <a:pPr/>
              <a:t>9/10/11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8A06B-D406-1042-B901-1D0550499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88597" y="990600"/>
            <a:ext cx="9326880" cy="1017880"/>
            <a:chOff x="720" y="1145"/>
            <a:chExt cx="11015" cy="772"/>
          </a:xfrm>
        </p:grpSpPr>
        <p:sp>
          <p:nvSpPr>
            <p:cNvPr id="3075" name="Line 3"/>
            <p:cNvSpPr>
              <a:spLocks noChangeShapeType="1"/>
            </p:cNvSpPr>
            <p:nvPr/>
          </p:nvSpPr>
          <p:spPr bwMode="auto">
            <a:xfrm>
              <a:off x="976" y="1861"/>
              <a:ext cx="10512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" name="Line 4"/>
            <p:cNvSpPr>
              <a:spLocks noChangeShapeType="1"/>
            </p:cNvSpPr>
            <p:nvPr/>
          </p:nvSpPr>
          <p:spPr bwMode="auto">
            <a:xfrm>
              <a:off x="989" y="1210"/>
              <a:ext cx="10512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077" name="Group 5"/>
            <p:cNvGrpSpPr>
              <a:grpSpLocks/>
            </p:cNvGrpSpPr>
            <p:nvPr/>
          </p:nvGrpSpPr>
          <p:grpSpPr bwMode="auto">
            <a:xfrm>
              <a:off x="720" y="1145"/>
              <a:ext cx="11015" cy="772"/>
              <a:chOff x="936" y="1145"/>
              <a:chExt cx="11015" cy="772"/>
            </a:xfrm>
          </p:grpSpPr>
          <p:sp>
            <p:nvSpPr>
              <p:cNvPr id="3078" name="AutoShape 6"/>
              <p:cNvSpPr>
                <a:spLocks noChangeArrowheads="1"/>
              </p:cNvSpPr>
              <p:nvPr/>
            </p:nvSpPr>
            <p:spPr bwMode="auto">
              <a:xfrm>
                <a:off x="29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9" name="AutoShape 7"/>
              <p:cNvSpPr>
                <a:spLocks noChangeArrowheads="1"/>
              </p:cNvSpPr>
              <p:nvPr/>
            </p:nvSpPr>
            <p:spPr bwMode="auto">
              <a:xfrm>
                <a:off x="39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0" name="AutoShape 8"/>
              <p:cNvSpPr>
                <a:spLocks noChangeArrowheads="1"/>
              </p:cNvSpPr>
              <p:nvPr/>
            </p:nvSpPr>
            <p:spPr bwMode="auto">
              <a:xfrm>
                <a:off x="32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1" name="AutoShape 9"/>
              <p:cNvSpPr>
                <a:spLocks noChangeArrowheads="1"/>
              </p:cNvSpPr>
              <p:nvPr/>
            </p:nvSpPr>
            <p:spPr bwMode="auto">
              <a:xfrm>
                <a:off x="22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2" name="AutoShape 10"/>
              <p:cNvSpPr>
                <a:spLocks noChangeArrowheads="1"/>
              </p:cNvSpPr>
              <p:nvPr/>
            </p:nvSpPr>
            <p:spPr bwMode="auto">
              <a:xfrm>
                <a:off x="26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3" name="AutoShape 11"/>
              <p:cNvSpPr>
                <a:spLocks noChangeArrowheads="1"/>
              </p:cNvSpPr>
              <p:nvPr/>
            </p:nvSpPr>
            <p:spPr bwMode="auto">
              <a:xfrm>
                <a:off x="46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4" name="AutoShape 12"/>
              <p:cNvSpPr>
                <a:spLocks noChangeArrowheads="1"/>
              </p:cNvSpPr>
              <p:nvPr/>
            </p:nvSpPr>
            <p:spPr bwMode="auto">
              <a:xfrm>
                <a:off x="49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5" name="AutoShape 13"/>
              <p:cNvSpPr>
                <a:spLocks noChangeArrowheads="1"/>
              </p:cNvSpPr>
              <p:nvPr/>
            </p:nvSpPr>
            <p:spPr bwMode="auto">
              <a:xfrm>
                <a:off x="36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6" name="AutoShape 14"/>
              <p:cNvSpPr>
                <a:spLocks noChangeArrowheads="1"/>
              </p:cNvSpPr>
              <p:nvPr/>
            </p:nvSpPr>
            <p:spPr bwMode="auto">
              <a:xfrm>
                <a:off x="43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7" name="AutoShape 15"/>
              <p:cNvSpPr>
                <a:spLocks noChangeArrowheads="1"/>
              </p:cNvSpPr>
              <p:nvPr/>
            </p:nvSpPr>
            <p:spPr bwMode="auto">
              <a:xfrm>
                <a:off x="53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8" name="AutoShape 16"/>
              <p:cNvSpPr>
                <a:spLocks noChangeArrowheads="1"/>
              </p:cNvSpPr>
              <p:nvPr/>
            </p:nvSpPr>
            <p:spPr bwMode="auto">
              <a:xfrm>
                <a:off x="56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9" name="AutoShape 17"/>
              <p:cNvSpPr>
                <a:spLocks noChangeArrowheads="1"/>
              </p:cNvSpPr>
              <p:nvPr/>
            </p:nvSpPr>
            <p:spPr bwMode="auto">
              <a:xfrm>
                <a:off x="59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0" name="AutoShape 18"/>
              <p:cNvSpPr>
                <a:spLocks noChangeArrowheads="1"/>
              </p:cNvSpPr>
              <p:nvPr/>
            </p:nvSpPr>
            <p:spPr bwMode="auto">
              <a:xfrm>
                <a:off x="63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1" name="AutoShape 19"/>
              <p:cNvSpPr>
                <a:spLocks noChangeArrowheads="1"/>
              </p:cNvSpPr>
              <p:nvPr/>
            </p:nvSpPr>
            <p:spPr bwMode="auto">
              <a:xfrm>
                <a:off x="66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2" name="AutoShape 20"/>
              <p:cNvSpPr>
                <a:spLocks noChangeArrowheads="1"/>
              </p:cNvSpPr>
              <p:nvPr/>
            </p:nvSpPr>
            <p:spPr bwMode="auto">
              <a:xfrm>
                <a:off x="70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3" name="AutoShape 21"/>
              <p:cNvSpPr>
                <a:spLocks noChangeArrowheads="1"/>
              </p:cNvSpPr>
              <p:nvPr/>
            </p:nvSpPr>
            <p:spPr bwMode="auto">
              <a:xfrm>
                <a:off x="73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4" name="AutoShape 22"/>
              <p:cNvSpPr>
                <a:spLocks noChangeArrowheads="1"/>
              </p:cNvSpPr>
              <p:nvPr/>
            </p:nvSpPr>
            <p:spPr bwMode="auto">
              <a:xfrm>
                <a:off x="76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5" name="AutoShape 23"/>
              <p:cNvSpPr>
                <a:spLocks noChangeArrowheads="1"/>
              </p:cNvSpPr>
              <p:nvPr/>
            </p:nvSpPr>
            <p:spPr bwMode="auto">
              <a:xfrm>
                <a:off x="80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6" name="AutoShape 24"/>
              <p:cNvSpPr>
                <a:spLocks noChangeArrowheads="1"/>
              </p:cNvSpPr>
              <p:nvPr/>
            </p:nvSpPr>
            <p:spPr bwMode="auto">
              <a:xfrm>
                <a:off x="83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7" name="AutoShape 25"/>
              <p:cNvSpPr>
                <a:spLocks noChangeArrowheads="1"/>
              </p:cNvSpPr>
              <p:nvPr/>
            </p:nvSpPr>
            <p:spPr bwMode="auto">
              <a:xfrm>
                <a:off x="86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8" name="AutoShape 26"/>
              <p:cNvSpPr>
                <a:spLocks noChangeArrowheads="1"/>
              </p:cNvSpPr>
              <p:nvPr/>
            </p:nvSpPr>
            <p:spPr bwMode="auto">
              <a:xfrm>
                <a:off x="90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9" name="AutoShape 27"/>
              <p:cNvSpPr>
                <a:spLocks noChangeArrowheads="1"/>
              </p:cNvSpPr>
              <p:nvPr/>
            </p:nvSpPr>
            <p:spPr bwMode="auto">
              <a:xfrm>
                <a:off x="93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0" name="AutoShape 28"/>
              <p:cNvSpPr>
                <a:spLocks noChangeArrowheads="1"/>
              </p:cNvSpPr>
              <p:nvPr/>
            </p:nvSpPr>
            <p:spPr bwMode="auto">
              <a:xfrm>
                <a:off x="97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1" name="AutoShape 29"/>
              <p:cNvSpPr>
                <a:spLocks noChangeArrowheads="1"/>
              </p:cNvSpPr>
              <p:nvPr/>
            </p:nvSpPr>
            <p:spPr bwMode="auto">
              <a:xfrm>
                <a:off x="100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2" name="AutoShape 30"/>
              <p:cNvSpPr>
                <a:spLocks noChangeArrowheads="1"/>
              </p:cNvSpPr>
              <p:nvPr/>
            </p:nvSpPr>
            <p:spPr bwMode="auto">
              <a:xfrm>
                <a:off x="103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3" name="AutoShape 31"/>
              <p:cNvSpPr>
                <a:spLocks noChangeArrowheads="1"/>
              </p:cNvSpPr>
              <p:nvPr/>
            </p:nvSpPr>
            <p:spPr bwMode="auto">
              <a:xfrm>
                <a:off x="107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4" name="AutoShape 32"/>
              <p:cNvSpPr>
                <a:spLocks noChangeArrowheads="1"/>
              </p:cNvSpPr>
              <p:nvPr/>
            </p:nvSpPr>
            <p:spPr bwMode="auto">
              <a:xfrm>
                <a:off x="110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5" name="AutoShape 33"/>
              <p:cNvSpPr>
                <a:spLocks noChangeArrowheads="1"/>
              </p:cNvSpPr>
              <p:nvPr/>
            </p:nvSpPr>
            <p:spPr bwMode="auto">
              <a:xfrm>
                <a:off x="113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6" name="AutoShape 34"/>
              <p:cNvSpPr>
                <a:spLocks noChangeArrowheads="1"/>
              </p:cNvSpPr>
              <p:nvPr/>
            </p:nvSpPr>
            <p:spPr bwMode="auto">
              <a:xfrm>
                <a:off x="117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7" name="AutoShape 35"/>
              <p:cNvSpPr>
                <a:spLocks noChangeArrowheads="1"/>
              </p:cNvSpPr>
              <p:nvPr/>
            </p:nvSpPr>
            <p:spPr bwMode="auto">
              <a:xfrm>
                <a:off x="9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8" name="AutoShape 36"/>
              <p:cNvSpPr>
                <a:spLocks noChangeArrowheads="1"/>
              </p:cNvSpPr>
              <p:nvPr/>
            </p:nvSpPr>
            <p:spPr bwMode="auto">
              <a:xfrm>
                <a:off x="12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9" name="AutoShape 37"/>
              <p:cNvSpPr>
                <a:spLocks noChangeArrowheads="1"/>
              </p:cNvSpPr>
              <p:nvPr/>
            </p:nvSpPr>
            <p:spPr bwMode="auto">
              <a:xfrm>
                <a:off x="16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0" name="AutoShape 38"/>
              <p:cNvSpPr>
                <a:spLocks noChangeArrowheads="1"/>
              </p:cNvSpPr>
              <p:nvPr/>
            </p:nvSpPr>
            <p:spPr bwMode="auto">
              <a:xfrm>
                <a:off x="19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3111" name="Group 39"/>
              <p:cNvGrpSpPr>
                <a:grpSpLocks/>
              </p:cNvGrpSpPr>
              <p:nvPr/>
            </p:nvGrpSpPr>
            <p:grpSpPr bwMode="auto">
              <a:xfrm>
                <a:off x="1106" y="1145"/>
                <a:ext cx="10693" cy="772"/>
                <a:chOff x="1080" y="1440"/>
                <a:chExt cx="10693" cy="772"/>
              </a:xfrm>
            </p:grpSpPr>
            <p:grpSp>
              <p:nvGrpSpPr>
                <p:cNvPr id="3112" name="Group 40"/>
                <p:cNvGrpSpPr>
                  <a:grpSpLocks/>
                </p:cNvGrpSpPr>
                <p:nvPr/>
              </p:nvGrpSpPr>
              <p:grpSpPr bwMode="auto">
                <a:xfrm>
                  <a:off x="1080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13" name="AutoShape 4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14" name="AutoShape 4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15" name="Group 43"/>
                <p:cNvGrpSpPr>
                  <a:grpSpLocks/>
                </p:cNvGrpSpPr>
                <p:nvPr/>
              </p:nvGrpSpPr>
              <p:grpSpPr bwMode="auto">
                <a:xfrm>
                  <a:off x="141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16" name="AutoShape 4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17" name="AutoShape 4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18" name="Group 46"/>
                <p:cNvGrpSpPr>
                  <a:grpSpLocks/>
                </p:cNvGrpSpPr>
                <p:nvPr/>
              </p:nvGrpSpPr>
              <p:grpSpPr bwMode="auto">
                <a:xfrm>
                  <a:off x="175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19" name="AutoShape 4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0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21" name="Group 49"/>
                <p:cNvGrpSpPr>
                  <a:grpSpLocks/>
                </p:cNvGrpSpPr>
                <p:nvPr/>
              </p:nvGrpSpPr>
              <p:grpSpPr bwMode="auto">
                <a:xfrm>
                  <a:off x="209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22" name="Auto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3" name="Auto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24" name="Group 52"/>
                <p:cNvGrpSpPr>
                  <a:grpSpLocks/>
                </p:cNvGrpSpPr>
                <p:nvPr/>
              </p:nvGrpSpPr>
              <p:grpSpPr bwMode="auto">
                <a:xfrm>
                  <a:off x="243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25" name="AutoShape 5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6" name="AutoShape 5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27" name="Group 55"/>
                <p:cNvGrpSpPr>
                  <a:grpSpLocks/>
                </p:cNvGrpSpPr>
                <p:nvPr/>
              </p:nvGrpSpPr>
              <p:grpSpPr bwMode="auto">
                <a:xfrm>
                  <a:off x="276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28" name="AutoShape 5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9" name="AutoShape 5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30" name="Group 58"/>
                <p:cNvGrpSpPr>
                  <a:grpSpLocks/>
                </p:cNvGrpSpPr>
                <p:nvPr/>
              </p:nvGrpSpPr>
              <p:grpSpPr bwMode="auto">
                <a:xfrm>
                  <a:off x="310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31" name="AutoShape 5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32" name="AutoShape 6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33" name="Group 61"/>
                <p:cNvGrpSpPr>
                  <a:grpSpLocks/>
                </p:cNvGrpSpPr>
                <p:nvPr/>
              </p:nvGrpSpPr>
              <p:grpSpPr bwMode="auto">
                <a:xfrm>
                  <a:off x="344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34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35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36" name="Group 64"/>
                <p:cNvGrpSpPr>
                  <a:grpSpLocks/>
                </p:cNvGrpSpPr>
                <p:nvPr/>
              </p:nvGrpSpPr>
              <p:grpSpPr bwMode="auto">
                <a:xfrm>
                  <a:off x="378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37" name="AutoShape 6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38" name="Auto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39" name="Group 67"/>
                <p:cNvGrpSpPr>
                  <a:grpSpLocks/>
                </p:cNvGrpSpPr>
                <p:nvPr/>
              </p:nvGrpSpPr>
              <p:grpSpPr bwMode="auto">
                <a:xfrm>
                  <a:off x="412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40" name="AutoShape 6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41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42" name="Group 70"/>
                <p:cNvGrpSpPr>
                  <a:grpSpLocks/>
                </p:cNvGrpSpPr>
                <p:nvPr/>
              </p:nvGrpSpPr>
              <p:grpSpPr bwMode="auto">
                <a:xfrm>
                  <a:off x="445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43" name="AutoShape 7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44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45" name="Group 73"/>
                <p:cNvGrpSpPr>
                  <a:grpSpLocks/>
                </p:cNvGrpSpPr>
                <p:nvPr/>
              </p:nvGrpSpPr>
              <p:grpSpPr bwMode="auto">
                <a:xfrm>
                  <a:off x="479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46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47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48" name="Group 76"/>
                <p:cNvGrpSpPr>
                  <a:grpSpLocks/>
                </p:cNvGrpSpPr>
                <p:nvPr/>
              </p:nvGrpSpPr>
              <p:grpSpPr bwMode="auto">
                <a:xfrm>
                  <a:off x="513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49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0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51" name="Group 79"/>
                <p:cNvGrpSpPr>
                  <a:grpSpLocks/>
                </p:cNvGrpSpPr>
                <p:nvPr/>
              </p:nvGrpSpPr>
              <p:grpSpPr bwMode="auto">
                <a:xfrm>
                  <a:off x="547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52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3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54" name="Group 82"/>
                <p:cNvGrpSpPr>
                  <a:grpSpLocks/>
                </p:cNvGrpSpPr>
                <p:nvPr/>
              </p:nvGrpSpPr>
              <p:grpSpPr bwMode="auto">
                <a:xfrm>
                  <a:off x="581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55" name="AutoShape 8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6" name="AutoShape 8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57" name="Group 85"/>
                <p:cNvGrpSpPr>
                  <a:grpSpLocks/>
                </p:cNvGrpSpPr>
                <p:nvPr/>
              </p:nvGrpSpPr>
              <p:grpSpPr bwMode="auto">
                <a:xfrm>
                  <a:off x="614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58" name="AutoShape 8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9" name="AutoShape 8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60" name="Group 88"/>
                <p:cNvGrpSpPr>
                  <a:grpSpLocks/>
                </p:cNvGrpSpPr>
                <p:nvPr/>
              </p:nvGrpSpPr>
              <p:grpSpPr bwMode="auto">
                <a:xfrm>
                  <a:off x="648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61" name="AutoShape 8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62" name="AutoShape 9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63" name="Group 91"/>
                <p:cNvGrpSpPr>
                  <a:grpSpLocks/>
                </p:cNvGrpSpPr>
                <p:nvPr/>
              </p:nvGrpSpPr>
              <p:grpSpPr bwMode="auto">
                <a:xfrm>
                  <a:off x="682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64" name="AutoShape 9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65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66" name="Group 94"/>
                <p:cNvGrpSpPr>
                  <a:grpSpLocks/>
                </p:cNvGrpSpPr>
                <p:nvPr/>
              </p:nvGrpSpPr>
              <p:grpSpPr bwMode="auto">
                <a:xfrm>
                  <a:off x="716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67" name="AutoShape 9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68" name="AutoShape 9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69" name="Group 97"/>
                <p:cNvGrpSpPr>
                  <a:grpSpLocks/>
                </p:cNvGrpSpPr>
                <p:nvPr/>
              </p:nvGrpSpPr>
              <p:grpSpPr bwMode="auto">
                <a:xfrm>
                  <a:off x="750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70" name="AutoShape 9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71" name="AutoShape 9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72" name="Group 100"/>
                <p:cNvGrpSpPr>
                  <a:grpSpLocks/>
                </p:cNvGrpSpPr>
                <p:nvPr/>
              </p:nvGrpSpPr>
              <p:grpSpPr bwMode="auto">
                <a:xfrm>
                  <a:off x="783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73" name="AutoShape 10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74" name="AutoShape 10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75" name="Group 103"/>
                <p:cNvGrpSpPr>
                  <a:grpSpLocks/>
                </p:cNvGrpSpPr>
                <p:nvPr/>
              </p:nvGrpSpPr>
              <p:grpSpPr bwMode="auto">
                <a:xfrm>
                  <a:off x="817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76" name="AutoShape 10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77" name="AutoShape 10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78" name="Group 106"/>
                <p:cNvGrpSpPr>
                  <a:grpSpLocks/>
                </p:cNvGrpSpPr>
                <p:nvPr/>
              </p:nvGrpSpPr>
              <p:grpSpPr bwMode="auto">
                <a:xfrm>
                  <a:off x="851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79" name="AutoShape 10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0" name="AutoShape 10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81" name="Group 109"/>
                <p:cNvGrpSpPr>
                  <a:grpSpLocks/>
                </p:cNvGrpSpPr>
                <p:nvPr/>
              </p:nvGrpSpPr>
              <p:grpSpPr bwMode="auto">
                <a:xfrm>
                  <a:off x="885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82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3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84" name="Group 112"/>
                <p:cNvGrpSpPr>
                  <a:grpSpLocks/>
                </p:cNvGrpSpPr>
                <p:nvPr/>
              </p:nvGrpSpPr>
              <p:grpSpPr bwMode="auto">
                <a:xfrm>
                  <a:off x="919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85" name="AutoShape 11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6" name="AutoShape 11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87" name="Group 115"/>
                <p:cNvGrpSpPr>
                  <a:grpSpLocks/>
                </p:cNvGrpSpPr>
                <p:nvPr/>
              </p:nvGrpSpPr>
              <p:grpSpPr bwMode="auto">
                <a:xfrm>
                  <a:off x="952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88" name="AutoShape 11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9" name="AutoShape 11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90" name="Group 118"/>
                <p:cNvGrpSpPr>
                  <a:grpSpLocks/>
                </p:cNvGrpSpPr>
                <p:nvPr/>
              </p:nvGrpSpPr>
              <p:grpSpPr bwMode="auto">
                <a:xfrm>
                  <a:off x="986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91" name="AutoShape 11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92" name="AutoShape 12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93" name="Group 121"/>
                <p:cNvGrpSpPr>
                  <a:grpSpLocks/>
                </p:cNvGrpSpPr>
                <p:nvPr/>
              </p:nvGrpSpPr>
              <p:grpSpPr bwMode="auto">
                <a:xfrm>
                  <a:off x="1020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94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95" name="AutoShape 12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96" name="Group 124"/>
                <p:cNvGrpSpPr>
                  <a:grpSpLocks/>
                </p:cNvGrpSpPr>
                <p:nvPr/>
              </p:nvGrpSpPr>
              <p:grpSpPr bwMode="auto">
                <a:xfrm>
                  <a:off x="1054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97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98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99" name="Group 127"/>
                <p:cNvGrpSpPr>
                  <a:grpSpLocks/>
                </p:cNvGrpSpPr>
                <p:nvPr/>
              </p:nvGrpSpPr>
              <p:grpSpPr bwMode="auto">
                <a:xfrm>
                  <a:off x="1088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200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01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02" name="Group 130"/>
                <p:cNvGrpSpPr>
                  <a:grpSpLocks/>
                </p:cNvGrpSpPr>
                <p:nvPr/>
              </p:nvGrpSpPr>
              <p:grpSpPr bwMode="auto">
                <a:xfrm>
                  <a:off x="1121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203" name="AutoShape 13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04" name="AutoShape 13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05" name="Group 133"/>
                <p:cNvGrpSpPr>
                  <a:grpSpLocks/>
                </p:cNvGrpSpPr>
                <p:nvPr/>
              </p:nvGrpSpPr>
              <p:grpSpPr bwMode="auto">
                <a:xfrm>
                  <a:off x="1155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206" name="AutoShape 13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07" name="AutoShape 13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38" name="Group 2"/>
          <p:cNvGrpSpPr>
            <a:grpSpLocks/>
          </p:cNvGrpSpPr>
          <p:nvPr/>
        </p:nvGrpSpPr>
        <p:grpSpPr bwMode="auto">
          <a:xfrm>
            <a:off x="-98622" y="4835054"/>
            <a:ext cx="9326880" cy="1017880"/>
            <a:chOff x="720" y="1145"/>
            <a:chExt cx="11015" cy="772"/>
          </a:xfrm>
        </p:grpSpPr>
        <p:sp>
          <p:nvSpPr>
            <p:cNvPr id="139" name="Line 3"/>
            <p:cNvSpPr>
              <a:spLocks noChangeShapeType="1"/>
            </p:cNvSpPr>
            <p:nvPr/>
          </p:nvSpPr>
          <p:spPr bwMode="auto">
            <a:xfrm>
              <a:off x="976" y="1861"/>
              <a:ext cx="10512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4"/>
            <p:cNvSpPr>
              <a:spLocks noChangeShapeType="1"/>
            </p:cNvSpPr>
            <p:nvPr/>
          </p:nvSpPr>
          <p:spPr bwMode="auto">
            <a:xfrm>
              <a:off x="989" y="1210"/>
              <a:ext cx="10512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1" name="Group 5"/>
            <p:cNvGrpSpPr>
              <a:grpSpLocks/>
            </p:cNvGrpSpPr>
            <p:nvPr/>
          </p:nvGrpSpPr>
          <p:grpSpPr bwMode="auto">
            <a:xfrm>
              <a:off x="720" y="1145"/>
              <a:ext cx="11015" cy="772"/>
              <a:chOff x="936" y="1145"/>
              <a:chExt cx="11015" cy="772"/>
            </a:xfrm>
          </p:grpSpPr>
          <p:sp>
            <p:nvSpPr>
              <p:cNvPr id="142" name="AutoShape 6"/>
              <p:cNvSpPr>
                <a:spLocks noChangeArrowheads="1"/>
              </p:cNvSpPr>
              <p:nvPr/>
            </p:nvSpPr>
            <p:spPr bwMode="auto">
              <a:xfrm>
                <a:off x="29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AutoShape 7"/>
              <p:cNvSpPr>
                <a:spLocks noChangeArrowheads="1"/>
              </p:cNvSpPr>
              <p:nvPr/>
            </p:nvSpPr>
            <p:spPr bwMode="auto">
              <a:xfrm>
                <a:off x="39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AutoShape 8"/>
              <p:cNvSpPr>
                <a:spLocks noChangeArrowheads="1"/>
              </p:cNvSpPr>
              <p:nvPr/>
            </p:nvSpPr>
            <p:spPr bwMode="auto">
              <a:xfrm>
                <a:off x="32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AutoShape 9"/>
              <p:cNvSpPr>
                <a:spLocks noChangeArrowheads="1"/>
              </p:cNvSpPr>
              <p:nvPr/>
            </p:nvSpPr>
            <p:spPr bwMode="auto">
              <a:xfrm>
                <a:off x="22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AutoShape 10"/>
              <p:cNvSpPr>
                <a:spLocks noChangeArrowheads="1"/>
              </p:cNvSpPr>
              <p:nvPr/>
            </p:nvSpPr>
            <p:spPr bwMode="auto">
              <a:xfrm>
                <a:off x="26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AutoShape 11"/>
              <p:cNvSpPr>
                <a:spLocks noChangeArrowheads="1"/>
              </p:cNvSpPr>
              <p:nvPr/>
            </p:nvSpPr>
            <p:spPr bwMode="auto">
              <a:xfrm>
                <a:off x="46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AutoShape 12"/>
              <p:cNvSpPr>
                <a:spLocks noChangeArrowheads="1"/>
              </p:cNvSpPr>
              <p:nvPr/>
            </p:nvSpPr>
            <p:spPr bwMode="auto">
              <a:xfrm>
                <a:off x="49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AutoShape 13"/>
              <p:cNvSpPr>
                <a:spLocks noChangeArrowheads="1"/>
              </p:cNvSpPr>
              <p:nvPr/>
            </p:nvSpPr>
            <p:spPr bwMode="auto">
              <a:xfrm>
                <a:off x="36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AutoShape 14"/>
              <p:cNvSpPr>
                <a:spLocks noChangeArrowheads="1"/>
              </p:cNvSpPr>
              <p:nvPr/>
            </p:nvSpPr>
            <p:spPr bwMode="auto">
              <a:xfrm>
                <a:off x="43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AutoShape 15"/>
              <p:cNvSpPr>
                <a:spLocks noChangeArrowheads="1"/>
              </p:cNvSpPr>
              <p:nvPr/>
            </p:nvSpPr>
            <p:spPr bwMode="auto">
              <a:xfrm>
                <a:off x="53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AutoShape 16"/>
              <p:cNvSpPr>
                <a:spLocks noChangeArrowheads="1"/>
              </p:cNvSpPr>
              <p:nvPr/>
            </p:nvSpPr>
            <p:spPr bwMode="auto">
              <a:xfrm>
                <a:off x="56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AutoShape 17"/>
              <p:cNvSpPr>
                <a:spLocks noChangeArrowheads="1"/>
              </p:cNvSpPr>
              <p:nvPr/>
            </p:nvSpPr>
            <p:spPr bwMode="auto">
              <a:xfrm>
                <a:off x="59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AutoShape 18"/>
              <p:cNvSpPr>
                <a:spLocks noChangeArrowheads="1"/>
              </p:cNvSpPr>
              <p:nvPr/>
            </p:nvSpPr>
            <p:spPr bwMode="auto">
              <a:xfrm>
                <a:off x="63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AutoShape 19"/>
              <p:cNvSpPr>
                <a:spLocks noChangeArrowheads="1"/>
              </p:cNvSpPr>
              <p:nvPr/>
            </p:nvSpPr>
            <p:spPr bwMode="auto">
              <a:xfrm>
                <a:off x="66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AutoShape 20"/>
              <p:cNvSpPr>
                <a:spLocks noChangeArrowheads="1"/>
              </p:cNvSpPr>
              <p:nvPr/>
            </p:nvSpPr>
            <p:spPr bwMode="auto">
              <a:xfrm>
                <a:off x="70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AutoShape 21"/>
              <p:cNvSpPr>
                <a:spLocks noChangeArrowheads="1"/>
              </p:cNvSpPr>
              <p:nvPr/>
            </p:nvSpPr>
            <p:spPr bwMode="auto">
              <a:xfrm>
                <a:off x="73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AutoShape 22"/>
              <p:cNvSpPr>
                <a:spLocks noChangeArrowheads="1"/>
              </p:cNvSpPr>
              <p:nvPr/>
            </p:nvSpPr>
            <p:spPr bwMode="auto">
              <a:xfrm>
                <a:off x="76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AutoShape 23"/>
              <p:cNvSpPr>
                <a:spLocks noChangeArrowheads="1"/>
              </p:cNvSpPr>
              <p:nvPr/>
            </p:nvSpPr>
            <p:spPr bwMode="auto">
              <a:xfrm>
                <a:off x="80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AutoShape 24"/>
              <p:cNvSpPr>
                <a:spLocks noChangeArrowheads="1"/>
              </p:cNvSpPr>
              <p:nvPr/>
            </p:nvSpPr>
            <p:spPr bwMode="auto">
              <a:xfrm>
                <a:off x="83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AutoShape 25"/>
              <p:cNvSpPr>
                <a:spLocks noChangeArrowheads="1"/>
              </p:cNvSpPr>
              <p:nvPr/>
            </p:nvSpPr>
            <p:spPr bwMode="auto">
              <a:xfrm>
                <a:off x="86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AutoShape 26"/>
              <p:cNvSpPr>
                <a:spLocks noChangeArrowheads="1"/>
              </p:cNvSpPr>
              <p:nvPr/>
            </p:nvSpPr>
            <p:spPr bwMode="auto">
              <a:xfrm>
                <a:off x="90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AutoShape 27"/>
              <p:cNvSpPr>
                <a:spLocks noChangeArrowheads="1"/>
              </p:cNvSpPr>
              <p:nvPr/>
            </p:nvSpPr>
            <p:spPr bwMode="auto">
              <a:xfrm>
                <a:off x="93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AutoShape 28"/>
              <p:cNvSpPr>
                <a:spLocks noChangeArrowheads="1"/>
              </p:cNvSpPr>
              <p:nvPr/>
            </p:nvSpPr>
            <p:spPr bwMode="auto">
              <a:xfrm>
                <a:off x="97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AutoShape 29"/>
              <p:cNvSpPr>
                <a:spLocks noChangeArrowheads="1"/>
              </p:cNvSpPr>
              <p:nvPr/>
            </p:nvSpPr>
            <p:spPr bwMode="auto">
              <a:xfrm>
                <a:off x="100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AutoShape 30"/>
              <p:cNvSpPr>
                <a:spLocks noChangeArrowheads="1"/>
              </p:cNvSpPr>
              <p:nvPr/>
            </p:nvSpPr>
            <p:spPr bwMode="auto">
              <a:xfrm>
                <a:off x="103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AutoShape 31"/>
              <p:cNvSpPr>
                <a:spLocks noChangeArrowheads="1"/>
              </p:cNvSpPr>
              <p:nvPr/>
            </p:nvSpPr>
            <p:spPr bwMode="auto">
              <a:xfrm>
                <a:off x="107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AutoShape 32"/>
              <p:cNvSpPr>
                <a:spLocks noChangeArrowheads="1"/>
              </p:cNvSpPr>
              <p:nvPr/>
            </p:nvSpPr>
            <p:spPr bwMode="auto">
              <a:xfrm>
                <a:off x="110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AutoShape 33"/>
              <p:cNvSpPr>
                <a:spLocks noChangeArrowheads="1"/>
              </p:cNvSpPr>
              <p:nvPr/>
            </p:nvSpPr>
            <p:spPr bwMode="auto">
              <a:xfrm>
                <a:off x="113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AutoShape 34"/>
              <p:cNvSpPr>
                <a:spLocks noChangeArrowheads="1"/>
              </p:cNvSpPr>
              <p:nvPr/>
            </p:nvSpPr>
            <p:spPr bwMode="auto">
              <a:xfrm>
                <a:off x="117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AutoShape 35"/>
              <p:cNvSpPr>
                <a:spLocks noChangeArrowheads="1"/>
              </p:cNvSpPr>
              <p:nvPr/>
            </p:nvSpPr>
            <p:spPr bwMode="auto">
              <a:xfrm>
                <a:off x="9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AutoShape 36"/>
              <p:cNvSpPr>
                <a:spLocks noChangeArrowheads="1"/>
              </p:cNvSpPr>
              <p:nvPr/>
            </p:nvSpPr>
            <p:spPr bwMode="auto">
              <a:xfrm>
                <a:off x="12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AutoShape 37"/>
              <p:cNvSpPr>
                <a:spLocks noChangeArrowheads="1"/>
              </p:cNvSpPr>
              <p:nvPr/>
            </p:nvSpPr>
            <p:spPr bwMode="auto">
              <a:xfrm>
                <a:off x="16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AutoShape 38"/>
              <p:cNvSpPr>
                <a:spLocks noChangeArrowheads="1"/>
              </p:cNvSpPr>
              <p:nvPr/>
            </p:nvSpPr>
            <p:spPr bwMode="auto">
              <a:xfrm>
                <a:off x="19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75" name="Group 39"/>
              <p:cNvGrpSpPr>
                <a:grpSpLocks/>
              </p:cNvGrpSpPr>
              <p:nvPr/>
            </p:nvGrpSpPr>
            <p:grpSpPr bwMode="auto">
              <a:xfrm>
                <a:off x="1106" y="1145"/>
                <a:ext cx="10693" cy="772"/>
                <a:chOff x="1080" y="1440"/>
                <a:chExt cx="10693" cy="772"/>
              </a:xfrm>
            </p:grpSpPr>
            <p:grpSp>
              <p:nvGrpSpPr>
                <p:cNvPr id="176" name="Group 40"/>
                <p:cNvGrpSpPr>
                  <a:grpSpLocks/>
                </p:cNvGrpSpPr>
                <p:nvPr/>
              </p:nvGrpSpPr>
              <p:grpSpPr bwMode="auto">
                <a:xfrm>
                  <a:off x="1080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70" name="AutoShape 4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1" name="AutoShape 4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7" name="Group 43"/>
                <p:cNvGrpSpPr>
                  <a:grpSpLocks/>
                </p:cNvGrpSpPr>
                <p:nvPr/>
              </p:nvGrpSpPr>
              <p:grpSpPr bwMode="auto">
                <a:xfrm>
                  <a:off x="141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8" name="AutoShape 4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9" name="AutoShape 4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8" name="Group 46"/>
                <p:cNvGrpSpPr>
                  <a:grpSpLocks/>
                </p:cNvGrpSpPr>
                <p:nvPr/>
              </p:nvGrpSpPr>
              <p:grpSpPr bwMode="auto">
                <a:xfrm>
                  <a:off x="175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6" name="AutoShape 4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7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9" name="Group 49"/>
                <p:cNvGrpSpPr>
                  <a:grpSpLocks/>
                </p:cNvGrpSpPr>
                <p:nvPr/>
              </p:nvGrpSpPr>
              <p:grpSpPr bwMode="auto">
                <a:xfrm>
                  <a:off x="209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4" name="Auto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5" name="Auto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0" name="Group 52"/>
                <p:cNvGrpSpPr>
                  <a:grpSpLocks/>
                </p:cNvGrpSpPr>
                <p:nvPr/>
              </p:nvGrpSpPr>
              <p:grpSpPr bwMode="auto">
                <a:xfrm>
                  <a:off x="243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2" name="AutoShape 5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3" name="AutoShape 5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1" name="Group 55"/>
                <p:cNvGrpSpPr>
                  <a:grpSpLocks/>
                </p:cNvGrpSpPr>
                <p:nvPr/>
              </p:nvGrpSpPr>
              <p:grpSpPr bwMode="auto">
                <a:xfrm>
                  <a:off x="276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0" name="AutoShape 5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1" name="AutoShape 5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2" name="Group 58"/>
                <p:cNvGrpSpPr>
                  <a:grpSpLocks/>
                </p:cNvGrpSpPr>
                <p:nvPr/>
              </p:nvGrpSpPr>
              <p:grpSpPr bwMode="auto">
                <a:xfrm>
                  <a:off x="310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8" name="AutoShape 5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9" name="AutoShape 6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3" name="Group 61"/>
                <p:cNvGrpSpPr>
                  <a:grpSpLocks/>
                </p:cNvGrpSpPr>
                <p:nvPr/>
              </p:nvGrpSpPr>
              <p:grpSpPr bwMode="auto">
                <a:xfrm>
                  <a:off x="344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6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7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4" name="Group 64"/>
                <p:cNvGrpSpPr>
                  <a:grpSpLocks/>
                </p:cNvGrpSpPr>
                <p:nvPr/>
              </p:nvGrpSpPr>
              <p:grpSpPr bwMode="auto">
                <a:xfrm>
                  <a:off x="378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4" name="AutoShape 6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5" name="Auto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5" name="Group 67"/>
                <p:cNvGrpSpPr>
                  <a:grpSpLocks/>
                </p:cNvGrpSpPr>
                <p:nvPr/>
              </p:nvGrpSpPr>
              <p:grpSpPr bwMode="auto">
                <a:xfrm>
                  <a:off x="412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2" name="AutoShape 6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3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6" name="Group 70"/>
                <p:cNvGrpSpPr>
                  <a:grpSpLocks/>
                </p:cNvGrpSpPr>
                <p:nvPr/>
              </p:nvGrpSpPr>
              <p:grpSpPr bwMode="auto">
                <a:xfrm>
                  <a:off x="445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0" name="AutoShape 7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1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7" name="Group 73"/>
                <p:cNvGrpSpPr>
                  <a:grpSpLocks/>
                </p:cNvGrpSpPr>
                <p:nvPr/>
              </p:nvGrpSpPr>
              <p:grpSpPr bwMode="auto">
                <a:xfrm>
                  <a:off x="479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8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9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8" name="Group 76"/>
                <p:cNvGrpSpPr>
                  <a:grpSpLocks/>
                </p:cNvGrpSpPr>
                <p:nvPr/>
              </p:nvGrpSpPr>
              <p:grpSpPr bwMode="auto">
                <a:xfrm>
                  <a:off x="513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6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7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9" name="Group 79"/>
                <p:cNvGrpSpPr>
                  <a:grpSpLocks/>
                </p:cNvGrpSpPr>
                <p:nvPr/>
              </p:nvGrpSpPr>
              <p:grpSpPr bwMode="auto">
                <a:xfrm>
                  <a:off x="547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4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5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0" name="Group 82"/>
                <p:cNvGrpSpPr>
                  <a:grpSpLocks/>
                </p:cNvGrpSpPr>
                <p:nvPr/>
              </p:nvGrpSpPr>
              <p:grpSpPr bwMode="auto">
                <a:xfrm>
                  <a:off x="581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2" name="AutoShape 8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3" name="AutoShape 8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1" name="Group 85"/>
                <p:cNvGrpSpPr>
                  <a:grpSpLocks/>
                </p:cNvGrpSpPr>
                <p:nvPr/>
              </p:nvGrpSpPr>
              <p:grpSpPr bwMode="auto">
                <a:xfrm>
                  <a:off x="614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0" name="AutoShape 8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1" name="AutoShape 8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2" name="Group 88"/>
                <p:cNvGrpSpPr>
                  <a:grpSpLocks/>
                </p:cNvGrpSpPr>
                <p:nvPr/>
              </p:nvGrpSpPr>
              <p:grpSpPr bwMode="auto">
                <a:xfrm>
                  <a:off x="648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8" name="AutoShape 8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9" name="AutoShape 9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3" name="Group 91"/>
                <p:cNvGrpSpPr>
                  <a:grpSpLocks/>
                </p:cNvGrpSpPr>
                <p:nvPr/>
              </p:nvGrpSpPr>
              <p:grpSpPr bwMode="auto">
                <a:xfrm>
                  <a:off x="682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6" name="AutoShape 9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7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4" name="Group 94"/>
                <p:cNvGrpSpPr>
                  <a:grpSpLocks/>
                </p:cNvGrpSpPr>
                <p:nvPr/>
              </p:nvGrpSpPr>
              <p:grpSpPr bwMode="auto">
                <a:xfrm>
                  <a:off x="716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4" name="AutoShape 9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" name="AutoShape 9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5" name="Group 97"/>
                <p:cNvGrpSpPr>
                  <a:grpSpLocks/>
                </p:cNvGrpSpPr>
                <p:nvPr/>
              </p:nvGrpSpPr>
              <p:grpSpPr bwMode="auto">
                <a:xfrm>
                  <a:off x="750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2" name="AutoShape 9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3" name="AutoShape 9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6" name="Group 100"/>
                <p:cNvGrpSpPr>
                  <a:grpSpLocks/>
                </p:cNvGrpSpPr>
                <p:nvPr/>
              </p:nvGrpSpPr>
              <p:grpSpPr bwMode="auto">
                <a:xfrm>
                  <a:off x="783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0" name="AutoShape 10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1" name="AutoShape 10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7" name="Group 103"/>
                <p:cNvGrpSpPr>
                  <a:grpSpLocks/>
                </p:cNvGrpSpPr>
                <p:nvPr/>
              </p:nvGrpSpPr>
              <p:grpSpPr bwMode="auto">
                <a:xfrm>
                  <a:off x="817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8" name="AutoShape 10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9" name="AutoShape 10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8" name="Group 106"/>
                <p:cNvGrpSpPr>
                  <a:grpSpLocks/>
                </p:cNvGrpSpPr>
                <p:nvPr/>
              </p:nvGrpSpPr>
              <p:grpSpPr bwMode="auto">
                <a:xfrm>
                  <a:off x="851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6" name="AutoShape 10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7" name="AutoShape 10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9" name="Group 109"/>
                <p:cNvGrpSpPr>
                  <a:grpSpLocks/>
                </p:cNvGrpSpPr>
                <p:nvPr/>
              </p:nvGrpSpPr>
              <p:grpSpPr bwMode="auto">
                <a:xfrm>
                  <a:off x="885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4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5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0" name="Group 112"/>
                <p:cNvGrpSpPr>
                  <a:grpSpLocks/>
                </p:cNvGrpSpPr>
                <p:nvPr/>
              </p:nvGrpSpPr>
              <p:grpSpPr bwMode="auto">
                <a:xfrm>
                  <a:off x="919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2" name="AutoShape 11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3" name="AutoShape 11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1" name="Group 115"/>
                <p:cNvGrpSpPr>
                  <a:grpSpLocks/>
                </p:cNvGrpSpPr>
                <p:nvPr/>
              </p:nvGrpSpPr>
              <p:grpSpPr bwMode="auto">
                <a:xfrm>
                  <a:off x="952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0" name="AutoShape 11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1" name="AutoShape 11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2" name="Group 118"/>
                <p:cNvGrpSpPr>
                  <a:grpSpLocks/>
                </p:cNvGrpSpPr>
                <p:nvPr/>
              </p:nvGrpSpPr>
              <p:grpSpPr bwMode="auto">
                <a:xfrm>
                  <a:off x="986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8" name="AutoShape 11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9" name="AutoShape 12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3" name="Group 121"/>
                <p:cNvGrpSpPr>
                  <a:grpSpLocks/>
                </p:cNvGrpSpPr>
                <p:nvPr/>
              </p:nvGrpSpPr>
              <p:grpSpPr bwMode="auto">
                <a:xfrm>
                  <a:off x="1020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6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7" name="AutoShape 12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4" name="Group 124"/>
                <p:cNvGrpSpPr>
                  <a:grpSpLocks/>
                </p:cNvGrpSpPr>
                <p:nvPr/>
              </p:nvGrpSpPr>
              <p:grpSpPr bwMode="auto">
                <a:xfrm>
                  <a:off x="1054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4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5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" name="Group 127"/>
                <p:cNvGrpSpPr>
                  <a:grpSpLocks/>
                </p:cNvGrpSpPr>
                <p:nvPr/>
              </p:nvGrpSpPr>
              <p:grpSpPr bwMode="auto">
                <a:xfrm>
                  <a:off x="1088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2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6" name="Group 130"/>
                <p:cNvGrpSpPr>
                  <a:grpSpLocks/>
                </p:cNvGrpSpPr>
                <p:nvPr/>
              </p:nvGrpSpPr>
              <p:grpSpPr bwMode="auto">
                <a:xfrm>
                  <a:off x="1121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0" name="AutoShape 13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1" name="AutoShape 13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7" name="Group 133"/>
                <p:cNvGrpSpPr>
                  <a:grpSpLocks/>
                </p:cNvGrpSpPr>
                <p:nvPr/>
              </p:nvGrpSpPr>
              <p:grpSpPr bwMode="auto">
                <a:xfrm>
                  <a:off x="1155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08" name="AutoShape 13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9" name="AutoShape 13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72" name="Rectangle 271"/>
          <p:cNvSpPr/>
          <p:nvPr/>
        </p:nvSpPr>
        <p:spPr>
          <a:xfrm>
            <a:off x="0" y="0"/>
            <a:ext cx="9148740" cy="990600"/>
          </a:xfrm>
          <a:prstGeom prst="rect">
            <a:avLst/>
          </a:prstGeom>
          <a:solidFill>
            <a:srgbClr val="89007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 272"/>
          <p:cNvSpPr/>
          <p:nvPr/>
        </p:nvSpPr>
        <p:spPr>
          <a:xfrm>
            <a:off x="-4740" y="5867400"/>
            <a:ext cx="9148740" cy="990600"/>
          </a:xfrm>
          <a:prstGeom prst="rect">
            <a:avLst/>
          </a:prstGeom>
          <a:solidFill>
            <a:srgbClr val="89007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5" name="Picture 274" descr="Screen shot 2011-09-10 at 1.24.4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24" y="2008480"/>
            <a:ext cx="7478644" cy="2826574"/>
          </a:xfrm>
          <a:prstGeom prst="rect">
            <a:avLst/>
          </a:prstGeom>
        </p:spPr>
      </p:pic>
      <p:sp>
        <p:nvSpPr>
          <p:cNvPr id="274" name="TextBox 273"/>
          <p:cNvSpPr txBox="1"/>
          <p:nvPr/>
        </p:nvSpPr>
        <p:spPr>
          <a:xfrm>
            <a:off x="729" y="0"/>
            <a:ext cx="9517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STATION 6 – Fill in your paper as you view this </a:t>
            </a:r>
            <a:r>
              <a:rPr lang="en-US" sz="2400" dirty="0" err="1" smtClean="0"/>
              <a:t>P</a:t>
            </a:r>
            <a:r>
              <a:rPr lang="en-US" sz="2400" dirty="0" err="1" smtClean="0"/>
              <a:t>owerpoint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276" name="TextBox 275"/>
          <p:cNvSpPr txBox="1"/>
          <p:nvPr/>
        </p:nvSpPr>
        <p:spPr>
          <a:xfrm>
            <a:off x="-51993" y="6226480"/>
            <a:ext cx="9517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View this show FULL SCREEN by clicking the little </a:t>
            </a:r>
            <a:r>
              <a:rPr lang="en-US" sz="2400" dirty="0" err="1" smtClean="0"/>
              <a:t>pic</a:t>
            </a:r>
            <a:r>
              <a:rPr lang="en-US" sz="2400" dirty="0" smtClean="0"/>
              <a:t> of a screen</a:t>
            </a:r>
            <a:endParaRPr lang="en-US" sz="2400" dirty="0"/>
          </a:p>
        </p:txBody>
      </p:sp>
      <p:pic>
        <p:nvPicPr>
          <p:cNvPr id="277" name="Picture 276" descr="Screen shot 2011-09-10 at 10.31.1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6628" y="5927700"/>
            <a:ext cx="1257300" cy="406400"/>
          </a:xfrm>
          <a:prstGeom prst="rect">
            <a:avLst/>
          </a:prstGeom>
        </p:spPr>
      </p:pic>
      <p:sp>
        <p:nvSpPr>
          <p:cNvPr id="278" name="Bent-Up Arrow 277"/>
          <p:cNvSpPr/>
          <p:nvPr/>
        </p:nvSpPr>
        <p:spPr>
          <a:xfrm>
            <a:off x="7523627" y="6456995"/>
            <a:ext cx="1143104" cy="272115"/>
          </a:xfrm>
          <a:prstGeom prst="bentUp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88597" y="990600"/>
            <a:ext cx="9326880" cy="1017880"/>
            <a:chOff x="720" y="1145"/>
            <a:chExt cx="11015" cy="772"/>
          </a:xfrm>
        </p:grpSpPr>
        <p:sp>
          <p:nvSpPr>
            <p:cNvPr id="3075" name="Line 3"/>
            <p:cNvSpPr>
              <a:spLocks noChangeShapeType="1"/>
            </p:cNvSpPr>
            <p:nvPr/>
          </p:nvSpPr>
          <p:spPr bwMode="auto">
            <a:xfrm>
              <a:off x="976" y="1861"/>
              <a:ext cx="10512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" name="Line 4"/>
            <p:cNvSpPr>
              <a:spLocks noChangeShapeType="1"/>
            </p:cNvSpPr>
            <p:nvPr/>
          </p:nvSpPr>
          <p:spPr bwMode="auto">
            <a:xfrm>
              <a:off x="989" y="1210"/>
              <a:ext cx="10512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720" y="1145"/>
              <a:ext cx="11015" cy="772"/>
              <a:chOff x="936" y="1145"/>
              <a:chExt cx="11015" cy="772"/>
            </a:xfrm>
          </p:grpSpPr>
          <p:sp>
            <p:nvSpPr>
              <p:cNvPr id="3078" name="AutoShape 6"/>
              <p:cNvSpPr>
                <a:spLocks noChangeArrowheads="1"/>
              </p:cNvSpPr>
              <p:nvPr/>
            </p:nvSpPr>
            <p:spPr bwMode="auto">
              <a:xfrm>
                <a:off x="29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9" name="AutoShape 7"/>
              <p:cNvSpPr>
                <a:spLocks noChangeArrowheads="1"/>
              </p:cNvSpPr>
              <p:nvPr/>
            </p:nvSpPr>
            <p:spPr bwMode="auto">
              <a:xfrm>
                <a:off x="39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0" name="AutoShape 8"/>
              <p:cNvSpPr>
                <a:spLocks noChangeArrowheads="1"/>
              </p:cNvSpPr>
              <p:nvPr/>
            </p:nvSpPr>
            <p:spPr bwMode="auto">
              <a:xfrm>
                <a:off x="32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1" name="AutoShape 9"/>
              <p:cNvSpPr>
                <a:spLocks noChangeArrowheads="1"/>
              </p:cNvSpPr>
              <p:nvPr/>
            </p:nvSpPr>
            <p:spPr bwMode="auto">
              <a:xfrm>
                <a:off x="22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2" name="AutoShape 10"/>
              <p:cNvSpPr>
                <a:spLocks noChangeArrowheads="1"/>
              </p:cNvSpPr>
              <p:nvPr/>
            </p:nvSpPr>
            <p:spPr bwMode="auto">
              <a:xfrm>
                <a:off x="26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3" name="AutoShape 11"/>
              <p:cNvSpPr>
                <a:spLocks noChangeArrowheads="1"/>
              </p:cNvSpPr>
              <p:nvPr/>
            </p:nvSpPr>
            <p:spPr bwMode="auto">
              <a:xfrm>
                <a:off x="46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4" name="AutoShape 12"/>
              <p:cNvSpPr>
                <a:spLocks noChangeArrowheads="1"/>
              </p:cNvSpPr>
              <p:nvPr/>
            </p:nvSpPr>
            <p:spPr bwMode="auto">
              <a:xfrm>
                <a:off x="49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5" name="AutoShape 13"/>
              <p:cNvSpPr>
                <a:spLocks noChangeArrowheads="1"/>
              </p:cNvSpPr>
              <p:nvPr/>
            </p:nvSpPr>
            <p:spPr bwMode="auto">
              <a:xfrm>
                <a:off x="36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6" name="AutoShape 14"/>
              <p:cNvSpPr>
                <a:spLocks noChangeArrowheads="1"/>
              </p:cNvSpPr>
              <p:nvPr/>
            </p:nvSpPr>
            <p:spPr bwMode="auto">
              <a:xfrm>
                <a:off x="43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7" name="AutoShape 15"/>
              <p:cNvSpPr>
                <a:spLocks noChangeArrowheads="1"/>
              </p:cNvSpPr>
              <p:nvPr/>
            </p:nvSpPr>
            <p:spPr bwMode="auto">
              <a:xfrm>
                <a:off x="53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8" name="AutoShape 16"/>
              <p:cNvSpPr>
                <a:spLocks noChangeArrowheads="1"/>
              </p:cNvSpPr>
              <p:nvPr/>
            </p:nvSpPr>
            <p:spPr bwMode="auto">
              <a:xfrm>
                <a:off x="56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9" name="AutoShape 17"/>
              <p:cNvSpPr>
                <a:spLocks noChangeArrowheads="1"/>
              </p:cNvSpPr>
              <p:nvPr/>
            </p:nvSpPr>
            <p:spPr bwMode="auto">
              <a:xfrm>
                <a:off x="59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0" name="AutoShape 18"/>
              <p:cNvSpPr>
                <a:spLocks noChangeArrowheads="1"/>
              </p:cNvSpPr>
              <p:nvPr/>
            </p:nvSpPr>
            <p:spPr bwMode="auto">
              <a:xfrm>
                <a:off x="63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1" name="AutoShape 19"/>
              <p:cNvSpPr>
                <a:spLocks noChangeArrowheads="1"/>
              </p:cNvSpPr>
              <p:nvPr/>
            </p:nvSpPr>
            <p:spPr bwMode="auto">
              <a:xfrm>
                <a:off x="66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2" name="AutoShape 20"/>
              <p:cNvSpPr>
                <a:spLocks noChangeArrowheads="1"/>
              </p:cNvSpPr>
              <p:nvPr/>
            </p:nvSpPr>
            <p:spPr bwMode="auto">
              <a:xfrm>
                <a:off x="70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3" name="AutoShape 21"/>
              <p:cNvSpPr>
                <a:spLocks noChangeArrowheads="1"/>
              </p:cNvSpPr>
              <p:nvPr/>
            </p:nvSpPr>
            <p:spPr bwMode="auto">
              <a:xfrm>
                <a:off x="73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4" name="AutoShape 22"/>
              <p:cNvSpPr>
                <a:spLocks noChangeArrowheads="1"/>
              </p:cNvSpPr>
              <p:nvPr/>
            </p:nvSpPr>
            <p:spPr bwMode="auto">
              <a:xfrm>
                <a:off x="76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5" name="AutoShape 23"/>
              <p:cNvSpPr>
                <a:spLocks noChangeArrowheads="1"/>
              </p:cNvSpPr>
              <p:nvPr/>
            </p:nvSpPr>
            <p:spPr bwMode="auto">
              <a:xfrm>
                <a:off x="80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6" name="AutoShape 24"/>
              <p:cNvSpPr>
                <a:spLocks noChangeArrowheads="1"/>
              </p:cNvSpPr>
              <p:nvPr/>
            </p:nvSpPr>
            <p:spPr bwMode="auto">
              <a:xfrm>
                <a:off x="83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7" name="AutoShape 25"/>
              <p:cNvSpPr>
                <a:spLocks noChangeArrowheads="1"/>
              </p:cNvSpPr>
              <p:nvPr/>
            </p:nvSpPr>
            <p:spPr bwMode="auto">
              <a:xfrm>
                <a:off x="86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8" name="AutoShape 26"/>
              <p:cNvSpPr>
                <a:spLocks noChangeArrowheads="1"/>
              </p:cNvSpPr>
              <p:nvPr/>
            </p:nvSpPr>
            <p:spPr bwMode="auto">
              <a:xfrm>
                <a:off x="90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9" name="AutoShape 27"/>
              <p:cNvSpPr>
                <a:spLocks noChangeArrowheads="1"/>
              </p:cNvSpPr>
              <p:nvPr/>
            </p:nvSpPr>
            <p:spPr bwMode="auto">
              <a:xfrm>
                <a:off x="93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0" name="AutoShape 28"/>
              <p:cNvSpPr>
                <a:spLocks noChangeArrowheads="1"/>
              </p:cNvSpPr>
              <p:nvPr/>
            </p:nvSpPr>
            <p:spPr bwMode="auto">
              <a:xfrm>
                <a:off x="97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1" name="AutoShape 29"/>
              <p:cNvSpPr>
                <a:spLocks noChangeArrowheads="1"/>
              </p:cNvSpPr>
              <p:nvPr/>
            </p:nvSpPr>
            <p:spPr bwMode="auto">
              <a:xfrm>
                <a:off x="100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2" name="AutoShape 30"/>
              <p:cNvSpPr>
                <a:spLocks noChangeArrowheads="1"/>
              </p:cNvSpPr>
              <p:nvPr/>
            </p:nvSpPr>
            <p:spPr bwMode="auto">
              <a:xfrm>
                <a:off x="103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3" name="AutoShape 31"/>
              <p:cNvSpPr>
                <a:spLocks noChangeArrowheads="1"/>
              </p:cNvSpPr>
              <p:nvPr/>
            </p:nvSpPr>
            <p:spPr bwMode="auto">
              <a:xfrm>
                <a:off x="107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4" name="AutoShape 32"/>
              <p:cNvSpPr>
                <a:spLocks noChangeArrowheads="1"/>
              </p:cNvSpPr>
              <p:nvPr/>
            </p:nvSpPr>
            <p:spPr bwMode="auto">
              <a:xfrm>
                <a:off x="110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5" name="AutoShape 33"/>
              <p:cNvSpPr>
                <a:spLocks noChangeArrowheads="1"/>
              </p:cNvSpPr>
              <p:nvPr/>
            </p:nvSpPr>
            <p:spPr bwMode="auto">
              <a:xfrm>
                <a:off x="113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6" name="AutoShape 34"/>
              <p:cNvSpPr>
                <a:spLocks noChangeArrowheads="1"/>
              </p:cNvSpPr>
              <p:nvPr/>
            </p:nvSpPr>
            <p:spPr bwMode="auto">
              <a:xfrm>
                <a:off x="117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7" name="AutoShape 35"/>
              <p:cNvSpPr>
                <a:spLocks noChangeArrowheads="1"/>
              </p:cNvSpPr>
              <p:nvPr/>
            </p:nvSpPr>
            <p:spPr bwMode="auto">
              <a:xfrm>
                <a:off x="9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8" name="AutoShape 36"/>
              <p:cNvSpPr>
                <a:spLocks noChangeArrowheads="1"/>
              </p:cNvSpPr>
              <p:nvPr/>
            </p:nvSpPr>
            <p:spPr bwMode="auto">
              <a:xfrm>
                <a:off x="12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9" name="AutoShape 37"/>
              <p:cNvSpPr>
                <a:spLocks noChangeArrowheads="1"/>
              </p:cNvSpPr>
              <p:nvPr/>
            </p:nvSpPr>
            <p:spPr bwMode="auto">
              <a:xfrm>
                <a:off x="16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0" name="AutoShape 38"/>
              <p:cNvSpPr>
                <a:spLocks noChangeArrowheads="1"/>
              </p:cNvSpPr>
              <p:nvPr/>
            </p:nvSpPr>
            <p:spPr bwMode="auto">
              <a:xfrm>
                <a:off x="19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" name="Group 39"/>
              <p:cNvGrpSpPr>
                <a:grpSpLocks/>
              </p:cNvGrpSpPr>
              <p:nvPr/>
            </p:nvGrpSpPr>
            <p:grpSpPr bwMode="auto">
              <a:xfrm>
                <a:off x="1106" y="1145"/>
                <a:ext cx="10693" cy="772"/>
                <a:chOff x="1080" y="1440"/>
                <a:chExt cx="10693" cy="772"/>
              </a:xfrm>
            </p:grpSpPr>
            <p:grpSp>
              <p:nvGrpSpPr>
                <p:cNvPr id="5" name="Group 40"/>
                <p:cNvGrpSpPr>
                  <a:grpSpLocks/>
                </p:cNvGrpSpPr>
                <p:nvPr/>
              </p:nvGrpSpPr>
              <p:grpSpPr bwMode="auto">
                <a:xfrm>
                  <a:off x="1080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13" name="AutoShape 4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14" name="AutoShape 4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" name="Group 43"/>
                <p:cNvGrpSpPr>
                  <a:grpSpLocks/>
                </p:cNvGrpSpPr>
                <p:nvPr/>
              </p:nvGrpSpPr>
              <p:grpSpPr bwMode="auto">
                <a:xfrm>
                  <a:off x="141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16" name="AutoShape 4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17" name="AutoShape 4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" name="Group 46"/>
                <p:cNvGrpSpPr>
                  <a:grpSpLocks/>
                </p:cNvGrpSpPr>
                <p:nvPr/>
              </p:nvGrpSpPr>
              <p:grpSpPr bwMode="auto">
                <a:xfrm>
                  <a:off x="175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19" name="AutoShape 4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0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" name="Group 49"/>
                <p:cNvGrpSpPr>
                  <a:grpSpLocks/>
                </p:cNvGrpSpPr>
                <p:nvPr/>
              </p:nvGrpSpPr>
              <p:grpSpPr bwMode="auto">
                <a:xfrm>
                  <a:off x="209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22" name="Auto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3" name="Auto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" name="Group 52"/>
                <p:cNvGrpSpPr>
                  <a:grpSpLocks/>
                </p:cNvGrpSpPr>
                <p:nvPr/>
              </p:nvGrpSpPr>
              <p:grpSpPr bwMode="auto">
                <a:xfrm>
                  <a:off x="243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25" name="AutoShape 5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6" name="AutoShape 5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" name="Group 55"/>
                <p:cNvGrpSpPr>
                  <a:grpSpLocks/>
                </p:cNvGrpSpPr>
                <p:nvPr/>
              </p:nvGrpSpPr>
              <p:grpSpPr bwMode="auto">
                <a:xfrm>
                  <a:off x="276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28" name="AutoShape 5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29" name="AutoShape 5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1" name="Group 58"/>
                <p:cNvGrpSpPr>
                  <a:grpSpLocks/>
                </p:cNvGrpSpPr>
                <p:nvPr/>
              </p:nvGrpSpPr>
              <p:grpSpPr bwMode="auto">
                <a:xfrm>
                  <a:off x="310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31" name="AutoShape 5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32" name="AutoShape 6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" name="Group 61"/>
                <p:cNvGrpSpPr>
                  <a:grpSpLocks/>
                </p:cNvGrpSpPr>
                <p:nvPr/>
              </p:nvGrpSpPr>
              <p:grpSpPr bwMode="auto">
                <a:xfrm>
                  <a:off x="344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34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35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" name="Group 64"/>
                <p:cNvGrpSpPr>
                  <a:grpSpLocks/>
                </p:cNvGrpSpPr>
                <p:nvPr/>
              </p:nvGrpSpPr>
              <p:grpSpPr bwMode="auto">
                <a:xfrm>
                  <a:off x="378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37" name="AutoShape 6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38" name="Auto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" name="Group 67"/>
                <p:cNvGrpSpPr>
                  <a:grpSpLocks/>
                </p:cNvGrpSpPr>
                <p:nvPr/>
              </p:nvGrpSpPr>
              <p:grpSpPr bwMode="auto">
                <a:xfrm>
                  <a:off x="412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40" name="AutoShape 6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41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" name="Group 70"/>
                <p:cNvGrpSpPr>
                  <a:grpSpLocks/>
                </p:cNvGrpSpPr>
                <p:nvPr/>
              </p:nvGrpSpPr>
              <p:grpSpPr bwMode="auto">
                <a:xfrm>
                  <a:off x="445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43" name="AutoShape 7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44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" name="Group 73"/>
                <p:cNvGrpSpPr>
                  <a:grpSpLocks/>
                </p:cNvGrpSpPr>
                <p:nvPr/>
              </p:nvGrpSpPr>
              <p:grpSpPr bwMode="auto">
                <a:xfrm>
                  <a:off x="479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46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47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" name="Group 76"/>
                <p:cNvGrpSpPr>
                  <a:grpSpLocks/>
                </p:cNvGrpSpPr>
                <p:nvPr/>
              </p:nvGrpSpPr>
              <p:grpSpPr bwMode="auto">
                <a:xfrm>
                  <a:off x="513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49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0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" name="Group 79"/>
                <p:cNvGrpSpPr>
                  <a:grpSpLocks/>
                </p:cNvGrpSpPr>
                <p:nvPr/>
              </p:nvGrpSpPr>
              <p:grpSpPr bwMode="auto">
                <a:xfrm>
                  <a:off x="547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52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3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" name="Group 82"/>
                <p:cNvGrpSpPr>
                  <a:grpSpLocks/>
                </p:cNvGrpSpPr>
                <p:nvPr/>
              </p:nvGrpSpPr>
              <p:grpSpPr bwMode="auto">
                <a:xfrm>
                  <a:off x="581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55" name="AutoShape 8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6" name="AutoShape 8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" name="Group 85"/>
                <p:cNvGrpSpPr>
                  <a:grpSpLocks/>
                </p:cNvGrpSpPr>
                <p:nvPr/>
              </p:nvGrpSpPr>
              <p:grpSpPr bwMode="auto">
                <a:xfrm>
                  <a:off x="614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58" name="AutoShape 8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59" name="AutoShape 8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" name="Group 88"/>
                <p:cNvGrpSpPr>
                  <a:grpSpLocks/>
                </p:cNvGrpSpPr>
                <p:nvPr/>
              </p:nvGrpSpPr>
              <p:grpSpPr bwMode="auto">
                <a:xfrm>
                  <a:off x="648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61" name="AutoShape 8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62" name="AutoShape 9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" name="Group 91"/>
                <p:cNvGrpSpPr>
                  <a:grpSpLocks/>
                </p:cNvGrpSpPr>
                <p:nvPr/>
              </p:nvGrpSpPr>
              <p:grpSpPr bwMode="auto">
                <a:xfrm>
                  <a:off x="682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64" name="AutoShape 9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65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3" name="Group 94"/>
                <p:cNvGrpSpPr>
                  <a:grpSpLocks/>
                </p:cNvGrpSpPr>
                <p:nvPr/>
              </p:nvGrpSpPr>
              <p:grpSpPr bwMode="auto">
                <a:xfrm>
                  <a:off x="716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67" name="AutoShape 9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68" name="AutoShape 9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" name="Group 97"/>
                <p:cNvGrpSpPr>
                  <a:grpSpLocks/>
                </p:cNvGrpSpPr>
                <p:nvPr/>
              </p:nvGrpSpPr>
              <p:grpSpPr bwMode="auto">
                <a:xfrm>
                  <a:off x="750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70" name="AutoShape 9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71" name="AutoShape 9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" name="Group 100"/>
                <p:cNvGrpSpPr>
                  <a:grpSpLocks/>
                </p:cNvGrpSpPr>
                <p:nvPr/>
              </p:nvGrpSpPr>
              <p:grpSpPr bwMode="auto">
                <a:xfrm>
                  <a:off x="783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73" name="AutoShape 10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74" name="AutoShape 10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" name="Group 103"/>
                <p:cNvGrpSpPr>
                  <a:grpSpLocks/>
                </p:cNvGrpSpPr>
                <p:nvPr/>
              </p:nvGrpSpPr>
              <p:grpSpPr bwMode="auto">
                <a:xfrm>
                  <a:off x="817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76" name="AutoShape 10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77" name="AutoShape 10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7" name="Group 106"/>
                <p:cNvGrpSpPr>
                  <a:grpSpLocks/>
                </p:cNvGrpSpPr>
                <p:nvPr/>
              </p:nvGrpSpPr>
              <p:grpSpPr bwMode="auto">
                <a:xfrm>
                  <a:off x="851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79" name="AutoShape 10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0" name="AutoShape 10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8" name="Group 109"/>
                <p:cNvGrpSpPr>
                  <a:grpSpLocks/>
                </p:cNvGrpSpPr>
                <p:nvPr/>
              </p:nvGrpSpPr>
              <p:grpSpPr bwMode="auto">
                <a:xfrm>
                  <a:off x="885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82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3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" name="Group 112"/>
                <p:cNvGrpSpPr>
                  <a:grpSpLocks/>
                </p:cNvGrpSpPr>
                <p:nvPr/>
              </p:nvGrpSpPr>
              <p:grpSpPr bwMode="auto">
                <a:xfrm>
                  <a:off x="919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85" name="AutoShape 11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6" name="AutoShape 11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" name="Group 115"/>
                <p:cNvGrpSpPr>
                  <a:grpSpLocks/>
                </p:cNvGrpSpPr>
                <p:nvPr/>
              </p:nvGrpSpPr>
              <p:grpSpPr bwMode="auto">
                <a:xfrm>
                  <a:off x="952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88" name="AutoShape 11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89" name="AutoShape 11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" name="Group 118"/>
                <p:cNvGrpSpPr>
                  <a:grpSpLocks/>
                </p:cNvGrpSpPr>
                <p:nvPr/>
              </p:nvGrpSpPr>
              <p:grpSpPr bwMode="auto">
                <a:xfrm>
                  <a:off x="986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91" name="AutoShape 11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92" name="AutoShape 12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8" name="Group 121"/>
                <p:cNvGrpSpPr>
                  <a:grpSpLocks/>
                </p:cNvGrpSpPr>
                <p:nvPr/>
              </p:nvGrpSpPr>
              <p:grpSpPr bwMode="auto">
                <a:xfrm>
                  <a:off x="1020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94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95" name="AutoShape 12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" name="Group 124"/>
                <p:cNvGrpSpPr>
                  <a:grpSpLocks/>
                </p:cNvGrpSpPr>
                <p:nvPr/>
              </p:nvGrpSpPr>
              <p:grpSpPr bwMode="auto">
                <a:xfrm>
                  <a:off x="1054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197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98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0" name="Group 127"/>
                <p:cNvGrpSpPr>
                  <a:grpSpLocks/>
                </p:cNvGrpSpPr>
                <p:nvPr/>
              </p:nvGrpSpPr>
              <p:grpSpPr bwMode="auto">
                <a:xfrm>
                  <a:off x="1088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200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01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1" name="Group 130"/>
                <p:cNvGrpSpPr>
                  <a:grpSpLocks/>
                </p:cNvGrpSpPr>
                <p:nvPr/>
              </p:nvGrpSpPr>
              <p:grpSpPr bwMode="auto">
                <a:xfrm>
                  <a:off x="1121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203" name="AutoShape 13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04" name="AutoShape 13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2" name="Group 133"/>
                <p:cNvGrpSpPr>
                  <a:grpSpLocks/>
                </p:cNvGrpSpPr>
                <p:nvPr/>
              </p:nvGrpSpPr>
              <p:grpSpPr bwMode="auto">
                <a:xfrm>
                  <a:off x="1155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3206" name="AutoShape 13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07" name="AutoShape 13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33" name="Group 2"/>
          <p:cNvGrpSpPr>
            <a:grpSpLocks/>
          </p:cNvGrpSpPr>
          <p:nvPr/>
        </p:nvGrpSpPr>
        <p:grpSpPr bwMode="auto">
          <a:xfrm>
            <a:off x="-98622" y="4835054"/>
            <a:ext cx="9326880" cy="1017880"/>
            <a:chOff x="720" y="1145"/>
            <a:chExt cx="11015" cy="772"/>
          </a:xfrm>
        </p:grpSpPr>
        <p:sp>
          <p:nvSpPr>
            <p:cNvPr id="139" name="Line 3"/>
            <p:cNvSpPr>
              <a:spLocks noChangeShapeType="1"/>
            </p:cNvSpPr>
            <p:nvPr/>
          </p:nvSpPr>
          <p:spPr bwMode="auto">
            <a:xfrm>
              <a:off x="976" y="1861"/>
              <a:ext cx="10512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4"/>
            <p:cNvSpPr>
              <a:spLocks noChangeShapeType="1"/>
            </p:cNvSpPr>
            <p:nvPr/>
          </p:nvSpPr>
          <p:spPr bwMode="auto">
            <a:xfrm>
              <a:off x="989" y="1210"/>
              <a:ext cx="10512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4" name="Group 5"/>
            <p:cNvGrpSpPr>
              <a:grpSpLocks/>
            </p:cNvGrpSpPr>
            <p:nvPr/>
          </p:nvGrpSpPr>
          <p:grpSpPr bwMode="auto">
            <a:xfrm>
              <a:off x="720" y="1145"/>
              <a:ext cx="11015" cy="772"/>
              <a:chOff x="936" y="1145"/>
              <a:chExt cx="11015" cy="772"/>
            </a:xfrm>
          </p:grpSpPr>
          <p:sp>
            <p:nvSpPr>
              <p:cNvPr id="142" name="AutoShape 6"/>
              <p:cNvSpPr>
                <a:spLocks noChangeArrowheads="1"/>
              </p:cNvSpPr>
              <p:nvPr/>
            </p:nvSpPr>
            <p:spPr bwMode="auto">
              <a:xfrm>
                <a:off x="29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AutoShape 7"/>
              <p:cNvSpPr>
                <a:spLocks noChangeArrowheads="1"/>
              </p:cNvSpPr>
              <p:nvPr/>
            </p:nvSpPr>
            <p:spPr bwMode="auto">
              <a:xfrm>
                <a:off x="39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AutoShape 8"/>
              <p:cNvSpPr>
                <a:spLocks noChangeArrowheads="1"/>
              </p:cNvSpPr>
              <p:nvPr/>
            </p:nvSpPr>
            <p:spPr bwMode="auto">
              <a:xfrm>
                <a:off x="32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AutoShape 9"/>
              <p:cNvSpPr>
                <a:spLocks noChangeArrowheads="1"/>
              </p:cNvSpPr>
              <p:nvPr/>
            </p:nvSpPr>
            <p:spPr bwMode="auto">
              <a:xfrm>
                <a:off x="22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AutoShape 10"/>
              <p:cNvSpPr>
                <a:spLocks noChangeArrowheads="1"/>
              </p:cNvSpPr>
              <p:nvPr/>
            </p:nvSpPr>
            <p:spPr bwMode="auto">
              <a:xfrm>
                <a:off x="26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AutoShape 11"/>
              <p:cNvSpPr>
                <a:spLocks noChangeArrowheads="1"/>
              </p:cNvSpPr>
              <p:nvPr/>
            </p:nvSpPr>
            <p:spPr bwMode="auto">
              <a:xfrm>
                <a:off x="46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AutoShape 12"/>
              <p:cNvSpPr>
                <a:spLocks noChangeArrowheads="1"/>
              </p:cNvSpPr>
              <p:nvPr/>
            </p:nvSpPr>
            <p:spPr bwMode="auto">
              <a:xfrm>
                <a:off x="49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AutoShape 13"/>
              <p:cNvSpPr>
                <a:spLocks noChangeArrowheads="1"/>
              </p:cNvSpPr>
              <p:nvPr/>
            </p:nvSpPr>
            <p:spPr bwMode="auto">
              <a:xfrm>
                <a:off x="36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AutoShape 14"/>
              <p:cNvSpPr>
                <a:spLocks noChangeArrowheads="1"/>
              </p:cNvSpPr>
              <p:nvPr/>
            </p:nvSpPr>
            <p:spPr bwMode="auto">
              <a:xfrm>
                <a:off x="43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AutoShape 15"/>
              <p:cNvSpPr>
                <a:spLocks noChangeArrowheads="1"/>
              </p:cNvSpPr>
              <p:nvPr/>
            </p:nvSpPr>
            <p:spPr bwMode="auto">
              <a:xfrm>
                <a:off x="53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AutoShape 16"/>
              <p:cNvSpPr>
                <a:spLocks noChangeArrowheads="1"/>
              </p:cNvSpPr>
              <p:nvPr/>
            </p:nvSpPr>
            <p:spPr bwMode="auto">
              <a:xfrm>
                <a:off x="56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AutoShape 17"/>
              <p:cNvSpPr>
                <a:spLocks noChangeArrowheads="1"/>
              </p:cNvSpPr>
              <p:nvPr/>
            </p:nvSpPr>
            <p:spPr bwMode="auto">
              <a:xfrm>
                <a:off x="59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AutoShape 18"/>
              <p:cNvSpPr>
                <a:spLocks noChangeArrowheads="1"/>
              </p:cNvSpPr>
              <p:nvPr/>
            </p:nvSpPr>
            <p:spPr bwMode="auto">
              <a:xfrm>
                <a:off x="63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AutoShape 19"/>
              <p:cNvSpPr>
                <a:spLocks noChangeArrowheads="1"/>
              </p:cNvSpPr>
              <p:nvPr/>
            </p:nvSpPr>
            <p:spPr bwMode="auto">
              <a:xfrm>
                <a:off x="66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AutoShape 20"/>
              <p:cNvSpPr>
                <a:spLocks noChangeArrowheads="1"/>
              </p:cNvSpPr>
              <p:nvPr/>
            </p:nvSpPr>
            <p:spPr bwMode="auto">
              <a:xfrm>
                <a:off x="70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AutoShape 21"/>
              <p:cNvSpPr>
                <a:spLocks noChangeArrowheads="1"/>
              </p:cNvSpPr>
              <p:nvPr/>
            </p:nvSpPr>
            <p:spPr bwMode="auto">
              <a:xfrm>
                <a:off x="73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AutoShape 22"/>
              <p:cNvSpPr>
                <a:spLocks noChangeArrowheads="1"/>
              </p:cNvSpPr>
              <p:nvPr/>
            </p:nvSpPr>
            <p:spPr bwMode="auto">
              <a:xfrm>
                <a:off x="76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AutoShape 23"/>
              <p:cNvSpPr>
                <a:spLocks noChangeArrowheads="1"/>
              </p:cNvSpPr>
              <p:nvPr/>
            </p:nvSpPr>
            <p:spPr bwMode="auto">
              <a:xfrm>
                <a:off x="80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AutoShape 24"/>
              <p:cNvSpPr>
                <a:spLocks noChangeArrowheads="1"/>
              </p:cNvSpPr>
              <p:nvPr/>
            </p:nvSpPr>
            <p:spPr bwMode="auto">
              <a:xfrm>
                <a:off x="83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AutoShape 25"/>
              <p:cNvSpPr>
                <a:spLocks noChangeArrowheads="1"/>
              </p:cNvSpPr>
              <p:nvPr/>
            </p:nvSpPr>
            <p:spPr bwMode="auto">
              <a:xfrm>
                <a:off x="86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AutoShape 26"/>
              <p:cNvSpPr>
                <a:spLocks noChangeArrowheads="1"/>
              </p:cNvSpPr>
              <p:nvPr/>
            </p:nvSpPr>
            <p:spPr bwMode="auto">
              <a:xfrm>
                <a:off x="90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AutoShape 27"/>
              <p:cNvSpPr>
                <a:spLocks noChangeArrowheads="1"/>
              </p:cNvSpPr>
              <p:nvPr/>
            </p:nvSpPr>
            <p:spPr bwMode="auto">
              <a:xfrm>
                <a:off x="93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AutoShape 28"/>
              <p:cNvSpPr>
                <a:spLocks noChangeArrowheads="1"/>
              </p:cNvSpPr>
              <p:nvPr/>
            </p:nvSpPr>
            <p:spPr bwMode="auto">
              <a:xfrm>
                <a:off x="97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AutoShape 29"/>
              <p:cNvSpPr>
                <a:spLocks noChangeArrowheads="1"/>
              </p:cNvSpPr>
              <p:nvPr/>
            </p:nvSpPr>
            <p:spPr bwMode="auto">
              <a:xfrm>
                <a:off x="100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AutoShape 30"/>
              <p:cNvSpPr>
                <a:spLocks noChangeArrowheads="1"/>
              </p:cNvSpPr>
              <p:nvPr/>
            </p:nvSpPr>
            <p:spPr bwMode="auto">
              <a:xfrm>
                <a:off x="1038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AutoShape 31"/>
              <p:cNvSpPr>
                <a:spLocks noChangeArrowheads="1"/>
              </p:cNvSpPr>
              <p:nvPr/>
            </p:nvSpPr>
            <p:spPr bwMode="auto">
              <a:xfrm>
                <a:off x="1072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AutoShape 32"/>
              <p:cNvSpPr>
                <a:spLocks noChangeArrowheads="1"/>
              </p:cNvSpPr>
              <p:nvPr/>
            </p:nvSpPr>
            <p:spPr bwMode="auto">
              <a:xfrm>
                <a:off x="1106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AutoShape 33"/>
              <p:cNvSpPr>
                <a:spLocks noChangeArrowheads="1"/>
              </p:cNvSpPr>
              <p:nvPr/>
            </p:nvSpPr>
            <p:spPr bwMode="auto">
              <a:xfrm>
                <a:off x="1139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AutoShape 34"/>
              <p:cNvSpPr>
                <a:spLocks noChangeArrowheads="1"/>
              </p:cNvSpPr>
              <p:nvPr/>
            </p:nvSpPr>
            <p:spPr bwMode="auto">
              <a:xfrm>
                <a:off x="117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AutoShape 35"/>
              <p:cNvSpPr>
                <a:spLocks noChangeArrowheads="1"/>
              </p:cNvSpPr>
              <p:nvPr/>
            </p:nvSpPr>
            <p:spPr bwMode="auto">
              <a:xfrm>
                <a:off x="936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AutoShape 36"/>
              <p:cNvSpPr>
                <a:spLocks noChangeArrowheads="1"/>
              </p:cNvSpPr>
              <p:nvPr/>
            </p:nvSpPr>
            <p:spPr bwMode="auto">
              <a:xfrm>
                <a:off x="1273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AutoShape 37"/>
              <p:cNvSpPr>
                <a:spLocks noChangeArrowheads="1"/>
              </p:cNvSpPr>
              <p:nvPr/>
            </p:nvSpPr>
            <p:spPr bwMode="auto">
              <a:xfrm>
                <a:off x="1611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AutoShape 38"/>
              <p:cNvSpPr>
                <a:spLocks noChangeArrowheads="1"/>
              </p:cNvSpPr>
              <p:nvPr/>
            </p:nvSpPr>
            <p:spPr bwMode="auto">
              <a:xfrm>
                <a:off x="1948" y="1349"/>
                <a:ext cx="215" cy="360"/>
              </a:xfrm>
              <a:prstGeom prst="flowChartDecision">
                <a:avLst/>
              </a:prstGeom>
              <a:solidFill>
                <a:srgbClr val="660066"/>
              </a:solidFill>
              <a:ln w="12700">
                <a:solidFill>
                  <a:srgbClr val="66006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35" name="Group 39"/>
              <p:cNvGrpSpPr>
                <a:grpSpLocks/>
              </p:cNvGrpSpPr>
              <p:nvPr/>
            </p:nvGrpSpPr>
            <p:grpSpPr bwMode="auto">
              <a:xfrm>
                <a:off x="1106" y="1145"/>
                <a:ext cx="10693" cy="772"/>
                <a:chOff x="1080" y="1440"/>
                <a:chExt cx="10693" cy="772"/>
              </a:xfrm>
            </p:grpSpPr>
            <p:grpSp>
              <p:nvGrpSpPr>
                <p:cNvPr id="136" name="Group 40"/>
                <p:cNvGrpSpPr>
                  <a:grpSpLocks/>
                </p:cNvGrpSpPr>
                <p:nvPr/>
              </p:nvGrpSpPr>
              <p:grpSpPr bwMode="auto">
                <a:xfrm>
                  <a:off x="1080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70" name="AutoShape 4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71" name="AutoShape 4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7" name="Group 43"/>
                <p:cNvGrpSpPr>
                  <a:grpSpLocks/>
                </p:cNvGrpSpPr>
                <p:nvPr/>
              </p:nvGrpSpPr>
              <p:grpSpPr bwMode="auto">
                <a:xfrm>
                  <a:off x="141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8" name="AutoShape 4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9" name="AutoShape 4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8" name="Group 46"/>
                <p:cNvGrpSpPr>
                  <a:grpSpLocks/>
                </p:cNvGrpSpPr>
                <p:nvPr/>
              </p:nvGrpSpPr>
              <p:grpSpPr bwMode="auto">
                <a:xfrm>
                  <a:off x="175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6" name="AutoShape 4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7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1" name="Group 49"/>
                <p:cNvGrpSpPr>
                  <a:grpSpLocks/>
                </p:cNvGrpSpPr>
                <p:nvPr/>
              </p:nvGrpSpPr>
              <p:grpSpPr bwMode="auto">
                <a:xfrm>
                  <a:off x="209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4" name="AutoShape 5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5" name="AutoShape 5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" name="Group 52"/>
                <p:cNvGrpSpPr>
                  <a:grpSpLocks/>
                </p:cNvGrpSpPr>
                <p:nvPr/>
              </p:nvGrpSpPr>
              <p:grpSpPr bwMode="auto">
                <a:xfrm>
                  <a:off x="243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2" name="AutoShape 5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3" name="AutoShape 5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3" name="Group 55"/>
                <p:cNvGrpSpPr>
                  <a:grpSpLocks/>
                </p:cNvGrpSpPr>
                <p:nvPr/>
              </p:nvGrpSpPr>
              <p:grpSpPr bwMode="auto">
                <a:xfrm>
                  <a:off x="276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60" name="AutoShape 5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1" name="AutoShape 5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4" name="Group 58"/>
                <p:cNvGrpSpPr>
                  <a:grpSpLocks/>
                </p:cNvGrpSpPr>
                <p:nvPr/>
              </p:nvGrpSpPr>
              <p:grpSpPr bwMode="auto">
                <a:xfrm>
                  <a:off x="310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8" name="AutoShape 5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9" name="AutoShape 6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7" name="Group 61"/>
                <p:cNvGrpSpPr>
                  <a:grpSpLocks/>
                </p:cNvGrpSpPr>
                <p:nvPr/>
              </p:nvGrpSpPr>
              <p:grpSpPr bwMode="auto">
                <a:xfrm>
                  <a:off x="344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6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7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5" name="Group 64"/>
                <p:cNvGrpSpPr>
                  <a:grpSpLocks/>
                </p:cNvGrpSpPr>
                <p:nvPr/>
              </p:nvGrpSpPr>
              <p:grpSpPr bwMode="auto">
                <a:xfrm>
                  <a:off x="378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4" name="AutoShape 6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5" name="Auto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6" name="Group 67"/>
                <p:cNvGrpSpPr>
                  <a:grpSpLocks/>
                </p:cNvGrpSpPr>
                <p:nvPr/>
              </p:nvGrpSpPr>
              <p:grpSpPr bwMode="auto">
                <a:xfrm>
                  <a:off x="412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2" name="AutoShape 6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3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7" name="Group 70"/>
                <p:cNvGrpSpPr>
                  <a:grpSpLocks/>
                </p:cNvGrpSpPr>
                <p:nvPr/>
              </p:nvGrpSpPr>
              <p:grpSpPr bwMode="auto">
                <a:xfrm>
                  <a:off x="445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50" name="AutoShape 7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51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8" name="Group 73"/>
                <p:cNvGrpSpPr>
                  <a:grpSpLocks/>
                </p:cNvGrpSpPr>
                <p:nvPr/>
              </p:nvGrpSpPr>
              <p:grpSpPr bwMode="auto">
                <a:xfrm>
                  <a:off x="479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8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9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9" name="Group 76"/>
                <p:cNvGrpSpPr>
                  <a:grpSpLocks/>
                </p:cNvGrpSpPr>
                <p:nvPr/>
              </p:nvGrpSpPr>
              <p:grpSpPr bwMode="auto">
                <a:xfrm>
                  <a:off x="513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6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7" name="AutoShape 7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0" name="Group 79"/>
                <p:cNvGrpSpPr>
                  <a:grpSpLocks/>
                </p:cNvGrpSpPr>
                <p:nvPr/>
              </p:nvGrpSpPr>
              <p:grpSpPr bwMode="auto">
                <a:xfrm>
                  <a:off x="547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4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5" name="AutoShape 8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1" name="Group 82"/>
                <p:cNvGrpSpPr>
                  <a:grpSpLocks/>
                </p:cNvGrpSpPr>
                <p:nvPr/>
              </p:nvGrpSpPr>
              <p:grpSpPr bwMode="auto">
                <a:xfrm>
                  <a:off x="581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2" name="AutoShape 8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3" name="AutoShape 8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2" name="Group 85"/>
                <p:cNvGrpSpPr>
                  <a:grpSpLocks/>
                </p:cNvGrpSpPr>
                <p:nvPr/>
              </p:nvGrpSpPr>
              <p:grpSpPr bwMode="auto">
                <a:xfrm>
                  <a:off x="614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40" name="AutoShape 8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1" name="AutoShape 8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3" name="Group 88"/>
                <p:cNvGrpSpPr>
                  <a:grpSpLocks/>
                </p:cNvGrpSpPr>
                <p:nvPr/>
              </p:nvGrpSpPr>
              <p:grpSpPr bwMode="auto">
                <a:xfrm>
                  <a:off x="648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8" name="AutoShape 8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9" name="AutoShape 9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4" name="Group 91"/>
                <p:cNvGrpSpPr>
                  <a:grpSpLocks/>
                </p:cNvGrpSpPr>
                <p:nvPr/>
              </p:nvGrpSpPr>
              <p:grpSpPr bwMode="auto">
                <a:xfrm>
                  <a:off x="682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6" name="AutoShape 9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7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5" name="Group 94"/>
                <p:cNvGrpSpPr>
                  <a:grpSpLocks/>
                </p:cNvGrpSpPr>
                <p:nvPr/>
              </p:nvGrpSpPr>
              <p:grpSpPr bwMode="auto">
                <a:xfrm>
                  <a:off x="716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4" name="AutoShape 9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5" name="AutoShape 9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6" name="Group 97"/>
                <p:cNvGrpSpPr>
                  <a:grpSpLocks/>
                </p:cNvGrpSpPr>
                <p:nvPr/>
              </p:nvGrpSpPr>
              <p:grpSpPr bwMode="auto">
                <a:xfrm>
                  <a:off x="750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2" name="AutoShape 9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3" name="AutoShape 9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7" name="Group 100"/>
                <p:cNvGrpSpPr>
                  <a:grpSpLocks/>
                </p:cNvGrpSpPr>
                <p:nvPr/>
              </p:nvGrpSpPr>
              <p:grpSpPr bwMode="auto">
                <a:xfrm>
                  <a:off x="783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30" name="AutoShape 10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1" name="AutoShape 10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8" name="Group 103"/>
                <p:cNvGrpSpPr>
                  <a:grpSpLocks/>
                </p:cNvGrpSpPr>
                <p:nvPr/>
              </p:nvGrpSpPr>
              <p:grpSpPr bwMode="auto">
                <a:xfrm>
                  <a:off x="817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8" name="AutoShape 10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9" name="AutoShape 10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9" name="Group 106"/>
                <p:cNvGrpSpPr>
                  <a:grpSpLocks/>
                </p:cNvGrpSpPr>
                <p:nvPr/>
              </p:nvGrpSpPr>
              <p:grpSpPr bwMode="auto">
                <a:xfrm>
                  <a:off x="851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6" name="AutoShape 10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7" name="AutoShape 10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0" name="Group 109"/>
                <p:cNvGrpSpPr>
                  <a:grpSpLocks/>
                </p:cNvGrpSpPr>
                <p:nvPr/>
              </p:nvGrpSpPr>
              <p:grpSpPr bwMode="auto">
                <a:xfrm>
                  <a:off x="885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4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5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1" name="Group 112"/>
                <p:cNvGrpSpPr>
                  <a:grpSpLocks/>
                </p:cNvGrpSpPr>
                <p:nvPr/>
              </p:nvGrpSpPr>
              <p:grpSpPr bwMode="auto">
                <a:xfrm>
                  <a:off x="919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2" name="AutoShape 11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3" name="AutoShape 11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11" name="Group 115"/>
                <p:cNvGrpSpPr>
                  <a:grpSpLocks/>
                </p:cNvGrpSpPr>
                <p:nvPr/>
              </p:nvGrpSpPr>
              <p:grpSpPr bwMode="auto">
                <a:xfrm>
                  <a:off x="952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20" name="AutoShape 11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1" name="AutoShape 117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12" name="Group 118"/>
                <p:cNvGrpSpPr>
                  <a:grpSpLocks/>
                </p:cNvGrpSpPr>
                <p:nvPr/>
              </p:nvGrpSpPr>
              <p:grpSpPr bwMode="auto">
                <a:xfrm>
                  <a:off x="986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8" name="AutoShape 11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9" name="AutoShape 120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15" name="Group 121"/>
                <p:cNvGrpSpPr>
                  <a:grpSpLocks/>
                </p:cNvGrpSpPr>
                <p:nvPr/>
              </p:nvGrpSpPr>
              <p:grpSpPr bwMode="auto">
                <a:xfrm>
                  <a:off x="10205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6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7" name="AutoShape 123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18" name="Group 124"/>
                <p:cNvGrpSpPr>
                  <a:grpSpLocks/>
                </p:cNvGrpSpPr>
                <p:nvPr/>
              </p:nvGrpSpPr>
              <p:grpSpPr bwMode="auto">
                <a:xfrm>
                  <a:off x="10543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4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5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21" name="Group 127"/>
                <p:cNvGrpSpPr>
                  <a:grpSpLocks/>
                </p:cNvGrpSpPr>
                <p:nvPr/>
              </p:nvGrpSpPr>
              <p:grpSpPr bwMode="auto">
                <a:xfrm>
                  <a:off x="10881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2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3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24" name="Group 130"/>
                <p:cNvGrpSpPr>
                  <a:grpSpLocks/>
                </p:cNvGrpSpPr>
                <p:nvPr/>
              </p:nvGrpSpPr>
              <p:grpSpPr bwMode="auto">
                <a:xfrm>
                  <a:off x="11219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10" name="AutoShape 131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1" name="AutoShape 132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27" name="Group 133"/>
                <p:cNvGrpSpPr>
                  <a:grpSpLocks/>
                </p:cNvGrpSpPr>
                <p:nvPr/>
              </p:nvGrpSpPr>
              <p:grpSpPr bwMode="auto">
                <a:xfrm>
                  <a:off x="11557" y="1440"/>
                  <a:ext cx="216" cy="772"/>
                  <a:chOff x="1393" y="772"/>
                  <a:chExt cx="216" cy="772"/>
                </a:xfrm>
              </p:grpSpPr>
              <p:sp>
                <p:nvSpPr>
                  <p:cNvPr id="208" name="AutoShape 134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772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9" name="AutoShape 135"/>
                  <p:cNvSpPr>
                    <a:spLocks noChangeArrowheads="1"/>
                  </p:cNvSpPr>
                  <p:nvPr/>
                </p:nvSpPr>
                <p:spPr bwMode="auto">
                  <a:xfrm>
                    <a:off x="1393" y="1184"/>
                    <a:ext cx="216" cy="360"/>
                  </a:xfrm>
                  <a:prstGeom prst="flowChartDecision">
                    <a:avLst/>
                  </a:prstGeom>
                  <a:solidFill>
                    <a:srgbClr val="CD46C3"/>
                  </a:solidFill>
                  <a:ln w="1270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91440" rIns="91440" bIns="9144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72" name="Rectangle 271"/>
          <p:cNvSpPr/>
          <p:nvPr/>
        </p:nvSpPr>
        <p:spPr>
          <a:xfrm>
            <a:off x="0" y="0"/>
            <a:ext cx="9148740" cy="990600"/>
          </a:xfrm>
          <a:prstGeom prst="rect">
            <a:avLst/>
          </a:prstGeom>
          <a:solidFill>
            <a:srgbClr val="89007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 272"/>
          <p:cNvSpPr/>
          <p:nvPr/>
        </p:nvSpPr>
        <p:spPr>
          <a:xfrm>
            <a:off x="-4740" y="5867400"/>
            <a:ext cx="9148740" cy="990600"/>
          </a:xfrm>
          <a:prstGeom prst="rect">
            <a:avLst/>
          </a:prstGeom>
          <a:solidFill>
            <a:srgbClr val="89007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6" name="Picture 275" descr="Screen shot 2011-09-10 at 6.17.0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044" y="2676818"/>
            <a:ext cx="5447812" cy="1224702"/>
          </a:xfrm>
          <a:prstGeom prst="rect">
            <a:avLst/>
          </a:prstGeom>
        </p:spPr>
      </p:pic>
      <p:sp>
        <p:nvSpPr>
          <p:cNvPr id="274" name="TextBox 273"/>
          <p:cNvSpPr txBox="1"/>
          <p:nvPr/>
        </p:nvSpPr>
        <p:spPr>
          <a:xfrm>
            <a:off x="1411764" y="6226480"/>
            <a:ext cx="6487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Check off STATION 6 on your yellow cover sheet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Group 168"/>
          <p:cNvGrpSpPr/>
          <p:nvPr/>
        </p:nvGrpSpPr>
        <p:grpSpPr>
          <a:xfrm>
            <a:off x="2335073" y="2987982"/>
            <a:ext cx="6472652" cy="1613893"/>
            <a:chOff x="2335073" y="2987982"/>
            <a:chExt cx="6472652" cy="1613893"/>
          </a:xfrm>
        </p:grpSpPr>
        <p:sp>
          <p:nvSpPr>
            <p:cNvPr id="148" name="Left Arrow 147"/>
            <p:cNvSpPr/>
            <p:nvPr/>
          </p:nvSpPr>
          <p:spPr>
            <a:xfrm>
              <a:off x="4657305" y="2987982"/>
              <a:ext cx="4109455" cy="1613893"/>
            </a:xfrm>
            <a:prstGeom prst="leftArrow">
              <a:avLst/>
            </a:prstGeom>
            <a:solidFill>
              <a:srgbClr val="EC3FD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ounded Rectangle 145"/>
            <p:cNvSpPr/>
            <p:nvPr/>
          </p:nvSpPr>
          <p:spPr>
            <a:xfrm>
              <a:off x="2335073" y="3138187"/>
              <a:ext cx="1911759" cy="1279269"/>
            </a:xfrm>
            <a:prstGeom prst="roundRect">
              <a:avLst>
                <a:gd name="adj" fmla="val 34813"/>
              </a:avLst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5053300" y="3322818"/>
              <a:ext cx="375442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The </a:t>
              </a:r>
              <a:r>
                <a:rPr lang="en-US" sz="2400" b="1" dirty="0" smtClean="0"/>
                <a:t>radicand </a:t>
              </a:r>
              <a:r>
                <a:rPr lang="en-US" sz="2400" dirty="0" smtClean="0"/>
                <a:t>is the number</a:t>
              </a:r>
            </a:p>
            <a:p>
              <a:r>
                <a:rPr lang="en-US" sz="2400" dirty="0" smtClean="0"/>
                <a:t> inside  he radical symbol </a:t>
              </a:r>
              <a:endParaRPr lang="en-US" sz="2400" dirty="0"/>
            </a:p>
          </p:txBody>
        </p:sp>
      </p:grpSp>
      <p:grpSp>
        <p:nvGrpSpPr>
          <p:cNvPr id="138" name="Group 137"/>
          <p:cNvGrpSpPr/>
          <p:nvPr/>
        </p:nvGrpSpPr>
        <p:grpSpPr>
          <a:xfrm rot="16200000" flipH="1">
            <a:off x="-3395600" y="3055720"/>
            <a:ext cx="7897577" cy="1017880"/>
            <a:chOff x="-156872" y="990600"/>
            <a:chExt cx="7897577" cy="101788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59894" y="1934644"/>
              <a:ext cx="7498080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70903" y="1076302"/>
              <a:ext cx="7498080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1557784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2414688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1843136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98623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1271584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auto">
            <a:xfrm>
              <a:off x="2986240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3272439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2129336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14"/>
            <p:cNvSpPr>
              <a:spLocks noChangeArrowheads="1"/>
            </p:cNvSpPr>
            <p:nvPr/>
          </p:nvSpPr>
          <p:spPr bwMode="auto">
            <a:xfrm>
              <a:off x="2700887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355779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16"/>
            <p:cNvSpPr>
              <a:spLocks noChangeArrowheads="1"/>
            </p:cNvSpPr>
            <p:nvPr/>
          </p:nvSpPr>
          <p:spPr bwMode="auto">
            <a:xfrm>
              <a:off x="3843991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4129344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18"/>
            <p:cNvSpPr>
              <a:spLocks noChangeArrowheads="1"/>
            </p:cNvSpPr>
            <p:nvPr/>
          </p:nvSpPr>
          <p:spPr bwMode="auto">
            <a:xfrm>
              <a:off x="4415543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4700896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20"/>
            <p:cNvSpPr>
              <a:spLocks noChangeArrowheads="1"/>
            </p:cNvSpPr>
            <p:nvPr/>
          </p:nvSpPr>
          <p:spPr bwMode="auto">
            <a:xfrm>
              <a:off x="4987095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1"/>
            <p:cNvSpPr>
              <a:spLocks noChangeArrowheads="1"/>
            </p:cNvSpPr>
            <p:nvPr/>
          </p:nvSpPr>
          <p:spPr bwMode="auto">
            <a:xfrm>
              <a:off x="5272448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2"/>
            <p:cNvSpPr>
              <a:spLocks noChangeArrowheads="1"/>
            </p:cNvSpPr>
            <p:nvPr/>
          </p:nvSpPr>
          <p:spPr bwMode="auto">
            <a:xfrm>
              <a:off x="5558647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23"/>
            <p:cNvSpPr>
              <a:spLocks noChangeArrowheads="1"/>
            </p:cNvSpPr>
            <p:nvPr/>
          </p:nvSpPr>
          <p:spPr bwMode="auto">
            <a:xfrm>
              <a:off x="5843999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4"/>
            <p:cNvSpPr>
              <a:spLocks noChangeArrowheads="1"/>
            </p:cNvSpPr>
            <p:nvPr/>
          </p:nvSpPr>
          <p:spPr bwMode="auto">
            <a:xfrm>
              <a:off x="6130199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25"/>
            <p:cNvSpPr>
              <a:spLocks noChangeArrowheads="1"/>
            </p:cNvSpPr>
            <p:nvPr/>
          </p:nvSpPr>
          <p:spPr bwMode="auto">
            <a:xfrm>
              <a:off x="6415551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AutoShape 26"/>
            <p:cNvSpPr>
              <a:spLocks noChangeArrowheads="1"/>
            </p:cNvSpPr>
            <p:nvPr/>
          </p:nvSpPr>
          <p:spPr bwMode="auto">
            <a:xfrm>
              <a:off x="6701751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>
              <a:off x="6987103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AutoShape 28"/>
            <p:cNvSpPr>
              <a:spLocks noChangeArrowheads="1"/>
            </p:cNvSpPr>
            <p:nvPr/>
          </p:nvSpPr>
          <p:spPr bwMode="auto">
            <a:xfrm>
              <a:off x="727330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AutoShape 29"/>
            <p:cNvSpPr>
              <a:spLocks noChangeArrowheads="1"/>
            </p:cNvSpPr>
            <p:nvPr/>
          </p:nvSpPr>
          <p:spPr bwMode="auto">
            <a:xfrm>
              <a:off x="7558655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-15687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128481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414680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70003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2" name="Group 40"/>
            <p:cNvGrpSpPr>
              <a:grpSpLocks/>
            </p:cNvGrpSpPr>
            <p:nvPr/>
          </p:nvGrpSpPr>
          <p:grpSpPr bwMode="auto">
            <a:xfrm>
              <a:off x="-12926" y="990600"/>
              <a:ext cx="182897" cy="1017880"/>
              <a:chOff x="1393" y="772"/>
              <a:chExt cx="216" cy="772"/>
            </a:xfrm>
          </p:grpSpPr>
          <p:sp>
            <p:nvSpPr>
              <p:cNvPr id="136" name="AutoShape 4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AutoShape 4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43"/>
            <p:cNvGrpSpPr>
              <a:grpSpLocks/>
            </p:cNvGrpSpPr>
            <p:nvPr/>
          </p:nvGrpSpPr>
          <p:grpSpPr bwMode="auto">
            <a:xfrm>
              <a:off x="272427" y="990600"/>
              <a:ext cx="182897" cy="1017880"/>
              <a:chOff x="1393" y="772"/>
              <a:chExt cx="216" cy="772"/>
            </a:xfrm>
          </p:grpSpPr>
          <p:sp>
            <p:nvSpPr>
              <p:cNvPr id="134" name="AutoShape 4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AutoShape 4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6"/>
            <p:cNvGrpSpPr>
              <a:grpSpLocks/>
            </p:cNvGrpSpPr>
            <p:nvPr/>
          </p:nvGrpSpPr>
          <p:grpSpPr bwMode="auto">
            <a:xfrm>
              <a:off x="558626" y="990600"/>
              <a:ext cx="182897" cy="1017880"/>
              <a:chOff x="1393" y="772"/>
              <a:chExt cx="216" cy="772"/>
            </a:xfrm>
          </p:grpSpPr>
          <p:sp>
            <p:nvSpPr>
              <p:cNvPr id="132" name="AutoShape 4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AutoShape 4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9"/>
            <p:cNvGrpSpPr>
              <a:grpSpLocks/>
            </p:cNvGrpSpPr>
            <p:nvPr/>
          </p:nvGrpSpPr>
          <p:grpSpPr bwMode="auto">
            <a:xfrm>
              <a:off x="844825" y="990600"/>
              <a:ext cx="182897" cy="1017880"/>
              <a:chOff x="1393" y="772"/>
              <a:chExt cx="216" cy="772"/>
            </a:xfrm>
          </p:grpSpPr>
          <p:sp>
            <p:nvSpPr>
              <p:cNvPr id="130" name="AutoShape 5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AutoShape 5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52"/>
            <p:cNvGrpSpPr>
              <a:grpSpLocks/>
            </p:cNvGrpSpPr>
            <p:nvPr/>
          </p:nvGrpSpPr>
          <p:grpSpPr bwMode="auto">
            <a:xfrm>
              <a:off x="1131025" y="990600"/>
              <a:ext cx="182897" cy="1017880"/>
              <a:chOff x="1393" y="772"/>
              <a:chExt cx="216" cy="772"/>
            </a:xfrm>
          </p:grpSpPr>
          <p:sp>
            <p:nvSpPr>
              <p:cNvPr id="128" name="AutoShape 5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AutoShape 5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55"/>
            <p:cNvGrpSpPr>
              <a:grpSpLocks/>
            </p:cNvGrpSpPr>
            <p:nvPr/>
          </p:nvGrpSpPr>
          <p:grpSpPr bwMode="auto">
            <a:xfrm>
              <a:off x="1417224" y="990600"/>
              <a:ext cx="182897" cy="1017880"/>
              <a:chOff x="1393" y="772"/>
              <a:chExt cx="216" cy="772"/>
            </a:xfrm>
          </p:grpSpPr>
          <p:sp>
            <p:nvSpPr>
              <p:cNvPr id="126" name="AutoShape 5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AutoShape 5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58"/>
            <p:cNvGrpSpPr>
              <a:grpSpLocks/>
            </p:cNvGrpSpPr>
            <p:nvPr/>
          </p:nvGrpSpPr>
          <p:grpSpPr bwMode="auto">
            <a:xfrm>
              <a:off x="1703423" y="990600"/>
              <a:ext cx="182897" cy="1017880"/>
              <a:chOff x="1393" y="772"/>
              <a:chExt cx="216" cy="772"/>
            </a:xfrm>
          </p:grpSpPr>
          <p:sp>
            <p:nvSpPr>
              <p:cNvPr id="124" name="AutoShape 5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AutoShape 6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61"/>
            <p:cNvGrpSpPr>
              <a:grpSpLocks/>
            </p:cNvGrpSpPr>
            <p:nvPr/>
          </p:nvGrpSpPr>
          <p:grpSpPr bwMode="auto">
            <a:xfrm>
              <a:off x="1989623" y="990600"/>
              <a:ext cx="182897" cy="1017880"/>
              <a:chOff x="1393" y="772"/>
              <a:chExt cx="216" cy="772"/>
            </a:xfrm>
          </p:grpSpPr>
          <p:sp>
            <p:nvSpPr>
              <p:cNvPr id="122" name="AutoShape 6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AutoShape 6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64"/>
            <p:cNvGrpSpPr>
              <a:grpSpLocks/>
            </p:cNvGrpSpPr>
            <p:nvPr/>
          </p:nvGrpSpPr>
          <p:grpSpPr bwMode="auto">
            <a:xfrm>
              <a:off x="2275822" y="990600"/>
              <a:ext cx="182897" cy="1017880"/>
              <a:chOff x="1393" y="772"/>
              <a:chExt cx="216" cy="772"/>
            </a:xfrm>
          </p:grpSpPr>
          <p:sp>
            <p:nvSpPr>
              <p:cNvPr id="120" name="AutoShape 6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AutoShape 6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67"/>
            <p:cNvGrpSpPr>
              <a:grpSpLocks/>
            </p:cNvGrpSpPr>
            <p:nvPr/>
          </p:nvGrpSpPr>
          <p:grpSpPr bwMode="auto">
            <a:xfrm>
              <a:off x="2562021" y="990600"/>
              <a:ext cx="182897" cy="1017880"/>
              <a:chOff x="1393" y="772"/>
              <a:chExt cx="216" cy="772"/>
            </a:xfrm>
          </p:grpSpPr>
          <p:sp>
            <p:nvSpPr>
              <p:cNvPr id="118" name="AutoShape 6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AutoShape 6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70"/>
            <p:cNvGrpSpPr>
              <a:grpSpLocks/>
            </p:cNvGrpSpPr>
            <p:nvPr/>
          </p:nvGrpSpPr>
          <p:grpSpPr bwMode="auto">
            <a:xfrm>
              <a:off x="2848221" y="990600"/>
              <a:ext cx="182897" cy="1017880"/>
              <a:chOff x="1393" y="772"/>
              <a:chExt cx="216" cy="772"/>
            </a:xfrm>
          </p:grpSpPr>
          <p:sp>
            <p:nvSpPr>
              <p:cNvPr id="116" name="AutoShape 7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AutoShape 7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73"/>
            <p:cNvGrpSpPr>
              <a:grpSpLocks/>
            </p:cNvGrpSpPr>
            <p:nvPr/>
          </p:nvGrpSpPr>
          <p:grpSpPr bwMode="auto">
            <a:xfrm>
              <a:off x="3134420" y="990600"/>
              <a:ext cx="182897" cy="1017880"/>
              <a:chOff x="1393" y="772"/>
              <a:chExt cx="216" cy="772"/>
            </a:xfrm>
          </p:grpSpPr>
          <p:sp>
            <p:nvSpPr>
              <p:cNvPr id="114" name="AutoShape 7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AutoShape 7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76"/>
            <p:cNvGrpSpPr>
              <a:grpSpLocks/>
            </p:cNvGrpSpPr>
            <p:nvPr/>
          </p:nvGrpSpPr>
          <p:grpSpPr bwMode="auto">
            <a:xfrm>
              <a:off x="3420619" y="990600"/>
              <a:ext cx="182897" cy="1017880"/>
              <a:chOff x="1393" y="772"/>
              <a:chExt cx="216" cy="772"/>
            </a:xfrm>
          </p:grpSpPr>
          <p:sp>
            <p:nvSpPr>
              <p:cNvPr id="112" name="AutoShape 7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AutoShape 7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79"/>
            <p:cNvGrpSpPr>
              <a:grpSpLocks/>
            </p:cNvGrpSpPr>
            <p:nvPr/>
          </p:nvGrpSpPr>
          <p:grpSpPr bwMode="auto">
            <a:xfrm>
              <a:off x="3706819" y="990600"/>
              <a:ext cx="182897" cy="1017880"/>
              <a:chOff x="1393" y="772"/>
              <a:chExt cx="216" cy="772"/>
            </a:xfrm>
          </p:grpSpPr>
          <p:sp>
            <p:nvSpPr>
              <p:cNvPr id="110" name="AutoShape 8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AutoShape 8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6" name="Group 82"/>
            <p:cNvGrpSpPr>
              <a:grpSpLocks/>
            </p:cNvGrpSpPr>
            <p:nvPr/>
          </p:nvGrpSpPr>
          <p:grpSpPr bwMode="auto">
            <a:xfrm>
              <a:off x="3993018" y="990600"/>
              <a:ext cx="182897" cy="1017880"/>
              <a:chOff x="1393" y="772"/>
              <a:chExt cx="216" cy="772"/>
            </a:xfrm>
          </p:grpSpPr>
          <p:sp>
            <p:nvSpPr>
              <p:cNvPr id="108" name="AutoShape 8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AutoShape 8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" name="Group 85"/>
            <p:cNvGrpSpPr>
              <a:grpSpLocks/>
            </p:cNvGrpSpPr>
            <p:nvPr/>
          </p:nvGrpSpPr>
          <p:grpSpPr bwMode="auto">
            <a:xfrm>
              <a:off x="4279217" y="990600"/>
              <a:ext cx="182897" cy="1017880"/>
              <a:chOff x="1393" y="772"/>
              <a:chExt cx="216" cy="772"/>
            </a:xfrm>
          </p:grpSpPr>
          <p:sp>
            <p:nvSpPr>
              <p:cNvPr id="106" name="AutoShape 8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AutoShape 8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8" name="Group 88"/>
            <p:cNvGrpSpPr>
              <a:grpSpLocks/>
            </p:cNvGrpSpPr>
            <p:nvPr/>
          </p:nvGrpSpPr>
          <p:grpSpPr bwMode="auto">
            <a:xfrm>
              <a:off x="4565416" y="990600"/>
              <a:ext cx="182897" cy="1017880"/>
              <a:chOff x="1393" y="772"/>
              <a:chExt cx="216" cy="772"/>
            </a:xfrm>
          </p:grpSpPr>
          <p:sp>
            <p:nvSpPr>
              <p:cNvPr id="104" name="AutoShape 8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AutoShape 9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91"/>
            <p:cNvGrpSpPr>
              <a:grpSpLocks/>
            </p:cNvGrpSpPr>
            <p:nvPr/>
          </p:nvGrpSpPr>
          <p:grpSpPr bwMode="auto">
            <a:xfrm>
              <a:off x="4851616" y="990600"/>
              <a:ext cx="182897" cy="1017880"/>
              <a:chOff x="1393" y="772"/>
              <a:chExt cx="216" cy="772"/>
            </a:xfrm>
          </p:grpSpPr>
          <p:sp>
            <p:nvSpPr>
              <p:cNvPr id="102" name="AutoShape 9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AutoShape 9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" name="Group 94"/>
            <p:cNvGrpSpPr>
              <a:grpSpLocks/>
            </p:cNvGrpSpPr>
            <p:nvPr/>
          </p:nvGrpSpPr>
          <p:grpSpPr bwMode="auto">
            <a:xfrm>
              <a:off x="5137815" y="990600"/>
              <a:ext cx="182897" cy="1017880"/>
              <a:chOff x="1393" y="772"/>
              <a:chExt cx="216" cy="772"/>
            </a:xfrm>
          </p:grpSpPr>
          <p:sp>
            <p:nvSpPr>
              <p:cNvPr id="100" name="AutoShape 9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AutoShape 9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1" name="Group 97"/>
            <p:cNvGrpSpPr>
              <a:grpSpLocks/>
            </p:cNvGrpSpPr>
            <p:nvPr/>
          </p:nvGrpSpPr>
          <p:grpSpPr bwMode="auto">
            <a:xfrm>
              <a:off x="5424014" y="990600"/>
              <a:ext cx="182897" cy="1017880"/>
              <a:chOff x="1393" y="772"/>
              <a:chExt cx="216" cy="772"/>
            </a:xfrm>
          </p:grpSpPr>
          <p:sp>
            <p:nvSpPr>
              <p:cNvPr id="98" name="AutoShape 9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AutoShape 9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" name="Group 100"/>
            <p:cNvGrpSpPr>
              <a:grpSpLocks/>
            </p:cNvGrpSpPr>
            <p:nvPr/>
          </p:nvGrpSpPr>
          <p:grpSpPr bwMode="auto">
            <a:xfrm>
              <a:off x="5710214" y="990600"/>
              <a:ext cx="182897" cy="1017880"/>
              <a:chOff x="1393" y="772"/>
              <a:chExt cx="216" cy="772"/>
            </a:xfrm>
          </p:grpSpPr>
          <p:sp>
            <p:nvSpPr>
              <p:cNvPr id="96" name="AutoShape 10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AutoShape 10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03"/>
            <p:cNvGrpSpPr>
              <a:grpSpLocks/>
            </p:cNvGrpSpPr>
            <p:nvPr/>
          </p:nvGrpSpPr>
          <p:grpSpPr bwMode="auto">
            <a:xfrm>
              <a:off x="5996413" y="990600"/>
              <a:ext cx="182897" cy="1017880"/>
              <a:chOff x="1393" y="772"/>
              <a:chExt cx="216" cy="772"/>
            </a:xfrm>
          </p:grpSpPr>
          <p:sp>
            <p:nvSpPr>
              <p:cNvPr id="94" name="AutoShape 10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AutoShape 10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106"/>
            <p:cNvGrpSpPr>
              <a:grpSpLocks/>
            </p:cNvGrpSpPr>
            <p:nvPr/>
          </p:nvGrpSpPr>
          <p:grpSpPr bwMode="auto">
            <a:xfrm>
              <a:off x="6282612" y="990600"/>
              <a:ext cx="182897" cy="1017880"/>
              <a:chOff x="1393" y="772"/>
              <a:chExt cx="216" cy="772"/>
            </a:xfrm>
          </p:grpSpPr>
          <p:sp>
            <p:nvSpPr>
              <p:cNvPr id="92" name="AutoShape 10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AutoShape 10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5" name="Group 109"/>
            <p:cNvGrpSpPr>
              <a:grpSpLocks/>
            </p:cNvGrpSpPr>
            <p:nvPr/>
          </p:nvGrpSpPr>
          <p:grpSpPr bwMode="auto">
            <a:xfrm>
              <a:off x="6568812" y="990600"/>
              <a:ext cx="182897" cy="1017880"/>
              <a:chOff x="1393" y="772"/>
              <a:chExt cx="216" cy="772"/>
            </a:xfrm>
          </p:grpSpPr>
          <p:sp>
            <p:nvSpPr>
              <p:cNvPr id="90" name="AutoShape 11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AutoShape 11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6" name="Group 112"/>
            <p:cNvGrpSpPr>
              <a:grpSpLocks/>
            </p:cNvGrpSpPr>
            <p:nvPr/>
          </p:nvGrpSpPr>
          <p:grpSpPr bwMode="auto">
            <a:xfrm>
              <a:off x="6855011" y="990600"/>
              <a:ext cx="182897" cy="1017880"/>
              <a:chOff x="1393" y="772"/>
              <a:chExt cx="216" cy="772"/>
            </a:xfrm>
          </p:grpSpPr>
          <p:sp>
            <p:nvSpPr>
              <p:cNvPr id="88" name="AutoShape 11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AutoShape 11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7" name="Group 115"/>
            <p:cNvGrpSpPr>
              <a:grpSpLocks/>
            </p:cNvGrpSpPr>
            <p:nvPr/>
          </p:nvGrpSpPr>
          <p:grpSpPr bwMode="auto">
            <a:xfrm>
              <a:off x="7141210" y="990600"/>
              <a:ext cx="182897" cy="1017880"/>
              <a:chOff x="1393" y="772"/>
              <a:chExt cx="216" cy="772"/>
            </a:xfrm>
          </p:grpSpPr>
          <p:sp>
            <p:nvSpPr>
              <p:cNvPr id="86" name="AutoShape 11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AutoShape 11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8" name="Group 118"/>
            <p:cNvGrpSpPr>
              <a:grpSpLocks/>
            </p:cNvGrpSpPr>
            <p:nvPr/>
          </p:nvGrpSpPr>
          <p:grpSpPr bwMode="auto">
            <a:xfrm>
              <a:off x="7427410" y="990600"/>
              <a:ext cx="182897" cy="1017880"/>
              <a:chOff x="1393" y="772"/>
              <a:chExt cx="216" cy="772"/>
            </a:xfrm>
          </p:grpSpPr>
          <p:sp>
            <p:nvSpPr>
              <p:cNvPr id="84" name="AutoShape 11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AutoShape 12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1" name="TextBox 140"/>
          <p:cNvSpPr txBox="1"/>
          <p:nvPr/>
        </p:nvSpPr>
        <p:spPr>
          <a:xfrm>
            <a:off x="1433818" y="335004"/>
            <a:ext cx="748316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89007B"/>
                </a:solidFill>
                <a:latin typeface="Arial"/>
                <a:cs typeface="Arial"/>
              </a:rPr>
              <a:t>A square root radical is in simplest form when the radicand has no _______________</a:t>
            </a:r>
            <a:r>
              <a:rPr lang="en-US" sz="36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.</a:t>
            </a:r>
            <a:endParaRPr lang="en-US" sz="3600" dirty="0">
              <a:solidFill>
                <a:srgbClr val="89007B"/>
              </a:solidFill>
              <a:latin typeface="Arial Rounded MT Bold"/>
              <a:cs typeface="Arial Rounded MT Bold"/>
            </a:endParaRPr>
          </a:p>
        </p:txBody>
      </p:sp>
      <p:grpSp>
        <p:nvGrpSpPr>
          <p:cNvPr id="145" name="Group 144"/>
          <p:cNvGrpSpPr/>
          <p:nvPr/>
        </p:nvGrpSpPr>
        <p:grpSpPr>
          <a:xfrm>
            <a:off x="1652354" y="1331343"/>
            <a:ext cx="3605834" cy="787435"/>
            <a:chOff x="3304609" y="3884093"/>
            <a:chExt cx="3605834" cy="787435"/>
          </a:xfrm>
        </p:grpSpPr>
        <p:sp>
          <p:nvSpPr>
            <p:cNvPr id="142" name="TextBox 141"/>
            <p:cNvSpPr txBox="1"/>
            <p:nvPr/>
          </p:nvSpPr>
          <p:spPr>
            <a:xfrm>
              <a:off x="3331919" y="3902087"/>
              <a:ext cx="357852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i="1" dirty="0"/>
                <a:t>s</a:t>
              </a:r>
              <a:r>
                <a:rPr lang="en-US" sz="4400" i="1" dirty="0" smtClean="0"/>
                <a:t>quare factors</a:t>
              </a:r>
              <a:endParaRPr lang="en-US" sz="4400" i="1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3304609" y="3884093"/>
              <a:ext cx="357852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i="1" dirty="0">
                  <a:solidFill>
                    <a:srgbClr val="EC3FD1"/>
                  </a:solidFill>
                </a:rPr>
                <a:t>s</a:t>
              </a:r>
              <a:r>
                <a:rPr lang="en-US" sz="4400" i="1" dirty="0" smtClean="0">
                  <a:solidFill>
                    <a:srgbClr val="EC3FD1"/>
                  </a:solidFill>
                </a:rPr>
                <a:t>quare factors</a:t>
              </a:r>
              <a:endParaRPr lang="en-US" sz="4400" i="1" dirty="0">
                <a:solidFill>
                  <a:srgbClr val="EC3FD1"/>
                </a:solidFill>
              </a:endParaRP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1433818" y="2688832"/>
            <a:ext cx="3264452" cy="1938992"/>
            <a:chOff x="3140749" y="3092858"/>
            <a:chExt cx="3264452" cy="1938992"/>
          </a:xfrm>
        </p:grpSpPr>
        <p:sp>
          <p:nvSpPr>
            <p:cNvPr id="139" name="Freeform 138"/>
            <p:cNvSpPr/>
            <p:nvPr/>
          </p:nvSpPr>
          <p:spPr>
            <a:xfrm>
              <a:off x="3140749" y="3305828"/>
              <a:ext cx="2676459" cy="1556619"/>
            </a:xfrm>
            <a:custGeom>
              <a:avLst/>
              <a:gdLst>
                <a:gd name="connsiteX0" fmla="*/ 0 w 2676459"/>
                <a:gd name="connsiteY0" fmla="*/ 1010437 h 1556619"/>
                <a:gd name="connsiteX1" fmla="*/ 327729 w 2676459"/>
                <a:gd name="connsiteY1" fmla="*/ 819273 h 1556619"/>
                <a:gd name="connsiteX2" fmla="*/ 600837 w 2676459"/>
                <a:gd name="connsiteY2" fmla="*/ 1556619 h 1556619"/>
                <a:gd name="connsiteX3" fmla="*/ 983189 w 2676459"/>
                <a:gd name="connsiteY3" fmla="*/ 0 h 1556619"/>
                <a:gd name="connsiteX4" fmla="*/ 2676459 w 2676459"/>
                <a:gd name="connsiteY4" fmla="*/ 0 h 1556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6459" h="1556619">
                  <a:moveTo>
                    <a:pt x="0" y="1010437"/>
                  </a:moveTo>
                  <a:lnTo>
                    <a:pt x="327729" y="819273"/>
                  </a:lnTo>
                  <a:lnTo>
                    <a:pt x="600837" y="1556619"/>
                  </a:lnTo>
                  <a:lnTo>
                    <a:pt x="983189" y="0"/>
                  </a:lnTo>
                  <a:lnTo>
                    <a:pt x="2676459" y="0"/>
                  </a:lnTo>
                </a:path>
              </a:pathLst>
            </a:custGeom>
            <a:ln w="117475" cap="flat" cmpd="sng" algn="ctr">
              <a:solidFill>
                <a:srgbClr val="89007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096624" y="3092858"/>
              <a:ext cx="230857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0" dirty="0" smtClean="0"/>
                <a:t>32</a:t>
              </a:r>
              <a:endParaRPr lang="en-US" sz="12000" dirty="0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1131446" y="5428337"/>
            <a:ext cx="8112273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100" dirty="0" smtClean="0">
                <a:latin typeface="Arial"/>
                <a:cs typeface="Arial"/>
              </a:rPr>
              <a:t>Square factors are:    4,  </a:t>
            </a:r>
            <a:r>
              <a:rPr lang="en-US" sz="800" dirty="0" smtClean="0">
                <a:latin typeface="Arial"/>
                <a:cs typeface="Arial"/>
              </a:rPr>
              <a:t>   </a:t>
            </a:r>
            <a:r>
              <a:rPr lang="en-US" sz="3100" dirty="0" smtClean="0">
                <a:latin typeface="Arial"/>
                <a:cs typeface="Arial"/>
              </a:rPr>
              <a:t>9,  16, 25, 36,</a:t>
            </a:r>
            <a:r>
              <a:rPr lang="en-US" sz="2400" dirty="0" smtClean="0">
                <a:latin typeface="Arial"/>
                <a:cs typeface="Arial"/>
              </a:rPr>
              <a:t> </a:t>
            </a:r>
            <a:r>
              <a:rPr lang="en-US" sz="3100" dirty="0" smtClean="0">
                <a:latin typeface="Arial"/>
                <a:cs typeface="Arial"/>
              </a:rPr>
              <a:t>49,…</a:t>
            </a:r>
            <a:endParaRPr lang="en-US" sz="3100" dirty="0">
              <a:latin typeface="Arial"/>
              <a:cs typeface="Arial"/>
            </a:endParaRPr>
          </a:p>
        </p:txBody>
      </p:sp>
      <p:grpSp>
        <p:nvGrpSpPr>
          <p:cNvPr id="163" name="Group 162"/>
          <p:cNvGrpSpPr/>
          <p:nvPr/>
        </p:nvGrpSpPr>
        <p:grpSpPr>
          <a:xfrm>
            <a:off x="4835211" y="6041700"/>
            <a:ext cx="654657" cy="680002"/>
            <a:chOff x="4794246" y="6041700"/>
            <a:chExt cx="654657" cy="680002"/>
          </a:xfrm>
        </p:grpSpPr>
        <p:sp>
          <p:nvSpPr>
            <p:cNvPr id="151" name="Up Arrow 150"/>
            <p:cNvSpPr/>
            <p:nvPr/>
          </p:nvSpPr>
          <p:spPr>
            <a:xfrm>
              <a:off x="4794246" y="6041700"/>
              <a:ext cx="600037" cy="622357"/>
            </a:xfrm>
            <a:prstGeom prst="upArrow">
              <a:avLst>
                <a:gd name="adj1" fmla="val 50000"/>
                <a:gd name="adj2" fmla="val 45449"/>
              </a:avLst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4875377" y="6229259"/>
              <a:ext cx="57352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/>
                <a:t>2</a:t>
              </a:r>
              <a:r>
                <a:rPr lang="en-US" sz="2600" baseline="30000" dirty="0" smtClean="0"/>
                <a:t>2</a:t>
              </a:r>
              <a:endParaRPr lang="en-US" sz="2600" dirty="0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5481135" y="6041700"/>
            <a:ext cx="655456" cy="677181"/>
            <a:chOff x="5440170" y="6041700"/>
            <a:chExt cx="655456" cy="677181"/>
          </a:xfrm>
        </p:grpSpPr>
        <p:sp>
          <p:nvSpPr>
            <p:cNvPr id="152" name="Up Arrow 151"/>
            <p:cNvSpPr/>
            <p:nvPr/>
          </p:nvSpPr>
          <p:spPr>
            <a:xfrm>
              <a:off x="5440170" y="6041700"/>
              <a:ext cx="600037" cy="622357"/>
            </a:xfrm>
            <a:prstGeom prst="upArrow">
              <a:avLst>
                <a:gd name="adj1" fmla="val 50000"/>
                <a:gd name="adj2" fmla="val 45449"/>
              </a:avLst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522100" y="6226438"/>
              <a:ext cx="57352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/>
                <a:t>3</a:t>
              </a:r>
              <a:r>
                <a:rPr lang="en-US" sz="2600" baseline="30000" dirty="0" smtClean="0"/>
                <a:t>2</a:t>
              </a:r>
              <a:endParaRPr lang="en-US" sz="2600" dirty="0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6127059" y="6041700"/>
            <a:ext cx="654657" cy="677181"/>
            <a:chOff x="6086094" y="6041700"/>
            <a:chExt cx="654657" cy="677181"/>
          </a:xfrm>
        </p:grpSpPr>
        <p:sp>
          <p:nvSpPr>
            <p:cNvPr id="153" name="Up Arrow 152"/>
            <p:cNvSpPr/>
            <p:nvPr/>
          </p:nvSpPr>
          <p:spPr>
            <a:xfrm>
              <a:off x="6086094" y="6041700"/>
              <a:ext cx="600037" cy="622357"/>
            </a:xfrm>
            <a:prstGeom prst="upArrow">
              <a:avLst>
                <a:gd name="adj1" fmla="val 50000"/>
                <a:gd name="adj2" fmla="val 45449"/>
              </a:avLst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6167225" y="6226438"/>
              <a:ext cx="57352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/>
                <a:t>4</a:t>
              </a:r>
              <a:r>
                <a:rPr lang="en-US" sz="2600" baseline="30000" dirty="0" smtClean="0"/>
                <a:t>2</a:t>
              </a:r>
              <a:endParaRPr lang="en-US" sz="2600" dirty="0"/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6772983" y="6041700"/>
            <a:ext cx="654657" cy="671166"/>
            <a:chOff x="6732018" y="6041700"/>
            <a:chExt cx="654657" cy="671166"/>
          </a:xfrm>
        </p:grpSpPr>
        <p:sp>
          <p:nvSpPr>
            <p:cNvPr id="154" name="Up Arrow 153"/>
            <p:cNvSpPr/>
            <p:nvPr/>
          </p:nvSpPr>
          <p:spPr>
            <a:xfrm>
              <a:off x="6732018" y="6041700"/>
              <a:ext cx="600037" cy="622357"/>
            </a:xfrm>
            <a:prstGeom prst="upArrow">
              <a:avLst>
                <a:gd name="adj1" fmla="val 50000"/>
                <a:gd name="adj2" fmla="val 45449"/>
              </a:avLst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6813149" y="6220423"/>
              <a:ext cx="57352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/>
                <a:t>5</a:t>
              </a:r>
              <a:r>
                <a:rPr lang="en-US" sz="2600" baseline="30000" dirty="0" smtClean="0"/>
                <a:t>2</a:t>
              </a:r>
              <a:endParaRPr lang="en-US" sz="2600" dirty="0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7418907" y="6041700"/>
            <a:ext cx="650534" cy="679015"/>
            <a:chOff x="7377942" y="6041700"/>
            <a:chExt cx="650534" cy="679015"/>
          </a:xfrm>
        </p:grpSpPr>
        <p:sp>
          <p:nvSpPr>
            <p:cNvPr id="155" name="Up Arrow 154"/>
            <p:cNvSpPr/>
            <p:nvPr/>
          </p:nvSpPr>
          <p:spPr>
            <a:xfrm>
              <a:off x="7377942" y="6041700"/>
              <a:ext cx="600037" cy="622357"/>
            </a:xfrm>
            <a:prstGeom prst="upArrow">
              <a:avLst>
                <a:gd name="adj1" fmla="val 50000"/>
                <a:gd name="adj2" fmla="val 45449"/>
              </a:avLst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7454950" y="6228272"/>
              <a:ext cx="57352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/>
                <a:t>6</a:t>
              </a:r>
              <a:r>
                <a:rPr lang="en-US" sz="2600" baseline="30000" dirty="0" smtClean="0"/>
                <a:t>2</a:t>
              </a:r>
              <a:endParaRPr lang="en-US" sz="2600" dirty="0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8064831" y="6041700"/>
            <a:ext cx="655456" cy="659274"/>
            <a:chOff x="8023866" y="6041700"/>
            <a:chExt cx="655456" cy="659274"/>
          </a:xfrm>
        </p:grpSpPr>
        <p:sp>
          <p:nvSpPr>
            <p:cNvPr id="156" name="Up Arrow 155"/>
            <p:cNvSpPr/>
            <p:nvPr/>
          </p:nvSpPr>
          <p:spPr>
            <a:xfrm>
              <a:off x="8023866" y="6041700"/>
              <a:ext cx="600037" cy="622357"/>
            </a:xfrm>
            <a:prstGeom prst="upArrow">
              <a:avLst>
                <a:gd name="adj1" fmla="val 50000"/>
                <a:gd name="adj2" fmla="val 45449"/>
              </a:avLst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8105796" y="6208531"/>
              <a:ext cx="57352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dirty="0" smtClean="0"/>
                <a:t>7</a:t>
              </a:r>
              <a:r>
                <a:rPr lang="en-US" sz="2600" baseline="30000" dirty="0" smtClean="0"/>
                <a:t>2</a:t>
              </a:r>
              <a:endParaRPr lang="en-US" sz="2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"/>
          <p:cNvSpPr>
            <a:spLocks noChangeShapeType="1"/>
          </p:cNvSpPr>
          <p:nvPr/>
        </p:nvSpPr>
        <p:spPr bwMode="auto">
          <a:xfrm rot="16200000" flipH="1">
            <a:off x="-2760748" y="3581678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rot="16200000" flipH="1">
            <a:off x="-3619090" y="3592687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6200000" flipH="1">
            <a:off x="459526" y="6126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 rot="16200000" flipH="1">
            <a:off x="459526" y="89802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AutoShape 29"/>
          <p:cNvSpPr>
            <a:spLocks noChangeArrowheads="1"/>
          </p:cNvSpPr>
          <p:nvPr/>
        </p:nvSpPr>
        <p:spPr bwMode="auto">
          <a:xfrm rot="16200000" flipH="1">
            <a:off x="459526" y="7185094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35"/>
          <p:cNvSpPr>
            <a:spLocks noChangeArrowheads="1"/>
          </p:cNvSpPr>
          <p:nvPr/>
        </p:nvSpPr>
        <p:spPr bwMode="auto">
          <a:xfrm rot="16200000" flipH="1">
            <a:off x="459526" y="-53043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utoShape 36"/>
          <p:cNvSpPr>
            <a:spLocks noChangeArrowheads="1"/>
          </p:cNvSpPr>
          <p:nvPr/>
        </p:nvSpPr>
        <p:spPr bwMode="auto">
          <a:xfrm rot="16200000" flipH="1">
            <a:off x="459526" y="-245080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AutoShape 38"/>
          <p:cNvSpPr>
            <a:spLocks noChangeArrowheads="1"/>
          </p:cNvSpPr>
          <p:nvPr/>
        </p:nvSpPr>
        <p:spPr bwMode="auto">
          <a:xfrm rot="16200000" flipH="1">
            <a:off x="459526" y="3264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40"/>
          <p:cNvGrpSpPr>
            <a:grpSpLocks/>
          </p:cNvGrpSpPr>
          <p:nvPr/>
        </p:nvGrpSpPr>
        <p:grpSpPr bwMode="auto">
          <a:xfrm rot="16200000" flipH="1">
            <a:off x="461740" y="-657674"/>
            <a:ext cx="182897" cy="1017880"/>
            <a:chOff x="1393" y="772"/>
            <a:chExt cx="216" cy="772"/>
          </a:xfrm>
        </p:grpSpPr>
        <p:sp>
          <p:nvSpPr>
            <p:cNvPr id="112" name="AutoShape 41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AutoShape 42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46"/>
          <p:cNvGrpSpPr>
            <a:grpSpLocks/>
          </p:cNvGrpSpPr>
          <p:nvPr/>
        </p:nvGrpSpPr>
        <p:grpSpPr bwMode="auto">
          <a:xfrm rot="16200000" flipH="1">
            <a:off x="461740" y="-86122"/>
            <a:ext cx="182897" cy="1017880"/>
            <a:chOff x="1393" y="772"/>
            <a:chExt cx="216" cy="772"/>
          </a:xfrm>
        </p:grpSpPr>
        <p:sp>
          <p:nvSpPr>
            <p:cNvPr id="108" name="AutoShape 47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AutoShape 48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52"/>
          <p:cNvGrpSpPr>
            <a:grpSpLocks/>
          </p:cNvGrpSpPr>
          <p:nvPr/>
        </p:nvGrpSpPr>
        <p:grpSpPr bwMode="auto">
          <a:xfrm rot="16200000" flipH="1">
            <a:off x="461740" y="486277"/>
            <a:ext cx="182897" cy="1017880"/>
            <a:chOff x="1393" y="772"/>
            <a:chExt cx="216" cy="772"/>
          </a:xfrm>
        </p:grpSpPr>
        <p:sp>
          <p:nvSpPr>
            <p:cNvPr id="104" name="AutoShape 53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AutoShape 54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55"/>
          <p:cNvGrpSpPr>
            <a:grpSpLocks/>
          </p:cNvGrpSpPr>
          <p:nvPr/>
        </p:nvGrpSpPr>
        <p:grpSpPr bwMode="auto">
          <a:xfrm rot="16200000" flipH="1">
            <a:off x="461740" y="772476"/>
            <a:ext cx="182897" cy="1017880"/>
            <a:chOff x="1393" y="772"/>
            <a:chExt cx="216" cy="772"/>
          </a:xfrm>
        </p:grpSpPr>
        <p:sp>
          <p:nvSpPr>
            <p:cNvPr id="102" name="AutoShape 56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utoShape 57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44249" y="1330528"/>
            <a:ext cx="1017880" cy="5897568"/>
            <a:chOff x="44249" y="1330528"/>
            <a:chExt cx="1017880" cy="5897568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 rot="16200000" flipH="1">
              <a:off x="459526" y="118422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 rot="16200000" flipH="1">
              <a:off x="459526" y="204112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 rot="16200000" flipH="1">
              <a:off x="459526" y="14695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 rot="16200000" flipH="1">
              <a:off x="459526" y="2612679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 rot="16200000" flipH="1">
              <a:off x="459526" y="289887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 rot="16200000" flipH="1">
              <a:off x="459526" y="17557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 rot="16200000" flipH="1">
              <a:off x="459526" y="232732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auto">
            <a:xfrm rot="16200000" flipH="1">
              <a:off x="459526" y="318423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 rot="16200000" flipH="1">
              <a:off x="459526" y="347043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 rot="16200000" flipH="1">
              <a:off x="459526" y="375578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 rot="16200000" flipH="1">
              <a:off x="459526" y="404198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 rot="16200000" flipH="1">
              <a:off x="459526" y="432733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 rot="16200000" flipH="1">
              <a:off x="459526" y="4613534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 rot="16200000" flipH="1">
              <a:off x="459526" y="489888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 rot="16200000" flipH="1">
              <a:off x="459526" y="518508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 rot="16200000" flipH="1">
              <a:off x="459526" y="54704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4"/>
            <p:cNvSpPr>
              <a:spLocks noChangeArrowheads="1"/>
            </p:cNvSpPr>
            <p:nvPr/>
          </p:nvSpPr>
          <p:spPr bwMode="auto">
            <a:xfrm rot="16200000" flipH="1">
              <a:off x="459526" y="57566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 rot="16200000" flipH="1">
              <a:off x="459526" y="60419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 rot="16200000" flipH="1">
              <a:off x="459526" y="63281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 rot="16200000" flipH="1">
              <a:off x="459526" y="661354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28"/>
            <p:cNvSpPr>
              <a:spLocks noChangeArrowheads="1"/>
            </p:cNvSpPr>
            <p:nvPr/>
          </p:nvSpPr>
          <p:spPr bwMode="auto">
            <a:xfrm rot="16200000" flipH="1">
              <a:off x="459526" y="689974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9" name="Group 58"/>
            <p:cNvGrpSpPr>
              <a:grpSpLocks/>
            </p:cNvGrpSpPr>
            <p:nvPr/>
          </p:nvGrpSpPr>
          <p:grpSpPr bwMode="auto">
            <a:xfrm rot="16200000" flipH="1">
              <a:off x="461740" y="1058675"/>
              <a:ext cx="182897" cy="1017880"/>
              <a:chOff x="1393" y="772"/>
              <a:chExt cx="216" cy="772"/>
            </a:xfrm>
          </p:grpSpPr>
          <p:sp>
            <p:nvSpPr>
              <p:cNvPr id="100" name="AutoShape 5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AutoShape 6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61"/>
            <p:cNvGrpSpPr>
              <a:grpSpLocks/>
            </p:cNvGrpSpPr>
            <p:nvPr/>
          </p:nvGrpSpPr>
          <p:grpSpPr bwMode="auto">
            <a:xfrm rot="16200000" flipH="1">
              <a:off x="461740" y="1344875"/>
              <a:ext cx="182897" cy="1017880"/>
              <a:chOff x="1393" y="772"/>
              <a:chExt cx="216" cy="772"/>
            </a:xfrm>
          </p:grpSpPr>
          <p:sp>
            <p:nvSpPr>
              <p:cNvPr id="98" name="AutoShape 6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AutoShape 6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64"/>
            <p:cNvGrpSpPr>
              <a:grpSpLocks/>
            </p:cNvGrpSpPr>
            <p:nvPr/>
          </p:nvGrpSpPr>
          <p:grpSpPr bwMode="auto">
            <a:xfrm rot="16200000" flipH="1">
              <a:off x="461740" y="1631074"/>
              <a:ext cx="182897" cy="1017880"/>
              <a:chOff x="1393" y="772"/>
              <a:chExt cx="216" cy="772"/>
            </a:xfrm>
          </p:grpSpPr>
          <p:sp>
            <p:nvSpPr>
              <p:cNvPr id="96" name="AutoShape 6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AutoShape 6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67"/>
            <p:cNvGrpSpPr>
              <a:grpSpLocks/>
            </p:cNvGrpSpPr>
            <p:nvPr/>
          </p:nvGrpSpPr>
          <p:grpSpPr bwMode="auto">
            <a:xfrm rot="16200000" flipH="1">
              <a:off x="461740" y="1917273"/>
              <a:ext cx="182897" cy="1017880"/>
              <a:chOff x="1393" y="772"/>
              <a:chExt cx="216" cy="772"/>
            </a:xfrm>
          </p:grpSpPr>
          <p:sp>
            <p:nvSpPr>
              <p:cNvPr id="94" name="AutoShape 6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AutoShape 6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70"/>
            <p:cNvGrpSpPr>
              <a:grpSpLocks/>
            </p:cNvGrpSpPr>
            <p:nvPr/>
          </p:nvGrpSpPr>
          <p:grpSpPr bwMode="auto">
            <a:xfrm rot="16200000" flipH="1">
              <a:off x="461740" y="2203473"/>
              <a:ext cx="182897" cy="1017880"/>
              <a:chOff x="1393" y="772"/>
              <a:chExt cx="216" cy="772"/>
            </a:xfrm>
          </p:grpSpPr>
          <p:sp>
            <p:nvSpPr>
              <p:cNvPr id="92" name="AutoShape 7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AutoShape 7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73"/>
            <p:cNvGrpSpPr>
              <a:grpSpLocks/>
            </p:cNvGrpSpPr>
            <p:nvPr/>
          </p:nvGrpSpPr>
          <p:grpSpPr bwMode="auto">
            <a:xfrm rot="16200000" flipH="1">
              <a:off x="461740" y="2489672"/>
              <a:ext cx="182897" cy="1017880"/>
              <a:chOff x="1393" y="772"/>
              <a:chExt cx="216" cy="772"/>
            </a:xfrm>
          </p:grpSpPr>
          <p:sp>
            <p:nvSpPr>
              <p:cNvPr id="90" name="AutoShape 7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AutoShape 7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76"/>
            <p:cNvGrpSpPr>
              <a:grpSpLocks/>
            </p:cNvGrpSpPr>
            <p:nvPr/>
          </p:nvGrpSpPr>
          <p:grpSpPr bwMode="auto">
            <a:xfrm rot="16200000" flipH="1">
              <a:off x="461740" y="2775871"/>
              <a:ext cx="182897" cy="1017880"/>
              <a:chOff x="1393" y="772"/>
              <a:chExt cx="216" cy="772"/>
            </a:xfrm>
          </p:grpSpPr>
          <p:sp>
            <p:nvSpPr>
              <p:cNvPr id="88" name="AutoShape 7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AutoShape 7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79"/>
            <p:cNvGrpSpPr>
              <a:grpSpLocks/>
            </p:cNvGrpSpPr>
            <p:nvPr/>
          </p:nvGrpSpPr>
          <p:grpSpPr bwMode="auto">
            <a:xfrm rot="16200000" flipH="1">
              <a:off x="461740" y="3062071"/>
              <a:ext cx="182897" cy="1017880"/>
              <a:chOff x="1393" y="772"/>
              <a:chExt cx="216" cy="772"/>
            </a:xfrm>
          </p:grpSpPr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82"/>
            <p:cNvGrpSpPr>
              <a:grpSpLocks/>
            </p:cNvGrpSpPr>
            <p:nvPr/>
          </p:nvGrpSpPr>
          <p:grpSpPr bwMode="auto">
            <a:xfrm rot="16200000" flipH="1">
              <a:off x="461740" y="3348270"/>
              <a:ext cx="182897" cy="1017880"/>
              <a:chOff x="1393" y="772"/>
              <a:chExt cx="216" cy="772"/>
            </a:xfrm>
          </p:grpSpPr>
          <p:sp>
            <p:nvSpPr>
              <p:cNvPr id="84" name="AutoShape 8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AutoShape 8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85"/>
            <p:cNvGrpSpPr>
              <a:grpSpLocks/>
            </p:cNvGrpSpPr>
            <p:nvPr/>
          </p:nvGrpSpPr>
          <p:grpSpPr bwMode="auto">
            <a:xfrm rot="16200000" flipH="1">
              <a:off x="461740" y="3634469"/>
              <a:ext cx="182897" cy="1017880"/>
              <a:chOff x="1393" y="772"/>
              <a:chExt cx="216" cy="772"/>
            </a:xfrm>
          </p:grpSpPr>
          <p:sp>
            <p:nvSpPr>
              <p:cNvPr id="82" name="AutoShape 8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AutoShape 8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88"/>
            <p:cNvGrpSpPr>
              <a:grpSpLocks/>
            </p:cNvGrpSpPr>
            <p:nvPr/>
          </p:nvGrpSpPr>
          <p:grpSpPr bwMode="auto">
            <a:xfrm rot="16200000" flipH="1">
              <a:off x="461740" y="3920668"/>
              <a:ext cx="182897" cy="1017880"/>
              <a:chOff x="1393" y="772"/>
              <a:chExt cx="216" cy="772"/>
            </a:xfrm>
          </p:grpSpPr>
          <p:sp>
            <p:nvSpPr>
              <p:cNvPr id="80" name="AutoShape 8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AutoShape 9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91"/>
            <p:cNvGrpSpPr>
              <a:grpSpLocks/>
            </p:cNvGrpSpPr>
            <p:nvPr/>
          </p:nvGrpSpPr>
          <p:grpSpPr bwMode="auto">
            <a:xfrm rot="16200000" flipH="1">
              <a:off x="461740" y="4206868"/>
              <a:ext cx="182897" cy="1017880"/>
              <a:chOff x="1393" y="772"/>
              <a:chExt cx="216" cy="772"/>
            </a:xfrm>
          </p:grpSpPr>
          <p:sp>
            <p:nvSpPr>
              <p:cNvPr id="78" name="AutoShape 9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AutoShape 9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94"/>
            <p:cNvGrpSpPr>
              <a:grpSpLocks/>
            </p:cNvGrpSpPr>
            <p:nvPr/>
          </p:nvGrpSpPr>
          <p:grpSpPr bwMode="auto">
            <a:xfrm rot="16200000" flipH="1">
              <a:off x="461740" y="4493067"/>
              <a:ext cx="182897" cy="1017880"/>
              <a:chOff x="1393" y="772"/>
              <a:chExt cx="216" cy="772"/>
            </a:xfrm>
          </p:grpSpPr>
          <p:sp>
            <p:nvSpPr>
              <p:cNvPr id="76" name="AutoShape 9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AutoShape 9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97"/>
            <p:cNvGrpSpPr>
              <a:grpSpLocks/>
            </p:cNvGrpSpPr>
            <p:nvPr/>
          </p:nvGrpSpPr>
          <p:grpSpPr bwMode="auto">
            <a:xfrm rot="16200000" flipH="1">
              <a:off x="461740" y="4779266"/>
              <a:ext cx="182897" cy="1017880"/>
              <a:chOff x="1393" y="772"/>
              <a:chExt cx="216" cy="772"/>
            </a:xfrm>
          </p:grpSpPr>
          <p:sp>
            <p:nvSpPr>
              <p:cNvPr id="74" name="AutoShape 9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AutoShape 9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100"/>
            <p:cNvGrpSpPr>
              <a:grpSpLocks/>
            </p:cNvGrpSpPr>
            <p:nvPr/>
          </p:nvGrpSpPr>
          <p:grpSpPr bwMode="auto">
            <a:xfrm rot="16200000" flipH="1">
              <a:off x="461740" y="5065466"/>
              <a:ext cx="182897" cy="1017880"/>
              <a:chOff x="1393" y="772"/>
              <a:chExt cx="216" cy="772"/>
            </a:xfrm>
          </p:grpSpPr>
          <p:sp>
            <p:nvSpPr>
              <p:cNvPr id="72" name="AutoShape 10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AutoShape 10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103"/>
            <p:cNvGrpSpPr>
              <a:grpSpLocks/>
            </p:cNvGrpSpPr>
            <p:nvPr/>
          </p:nvGrpSpPr>
          <p:grpSpPr bwMode="auto">
            <a:xfrm rot="16200000" flipH="1">
              <a:off x="461740" y="5351665"/>
              <a:ext cx="182897" cy="1017880"/>
              <a:chOff x="1393" y="772"/>
              <a:chExt cx="216" cy="772"/>
            </a:xfrm>
          </p:grpSpPr>
          <p:sp>
            <p:nvSpPr>
              <p:cNvPr id="70" name="AutoShape 10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AutoShape 10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106"/>
            <p:cNvGrpSpPr>
              <a:grpSpLocks/>
            </p:cNvGrpSpPr>
            <p:nvPr/>
          </p:nvGrpSpPr>
          <p:grpSpPr bwMode="auto">
            <a:xfrm rot="16200000" flipH="1">
              <a:off x="461740" y="5637864"/>
              <a:ext cx="182897" cy="1017880"/>
              <a:chOff x="1393" y="772"/>
              <a:chExt cx="216" cy="772"/>
            </a:xfrm>
          </p:grpSpPr>
          <p:sp>
            <p:nvSpPr>
              <p:cNvPr id="68" name="AutoShape 10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AutoShape 10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6" name="Group 109"/>
            <p:cNvGrpSpPr>
              <a:grpSpLocks/>
            </p:cNvGrpSpPr>
            <p:nvPr/>
          </p:nvGrpSpPr>
          <p:grpSpPr bwMode="auto">
            <a:xfrm rot="16200000" flipH="1">
              <a:off x="461740" y="5924064"/>
              <a:ext cx="182897" cy="1017880"/>
              <a:chOff x="1393" y="772"/>
              <a:chExt cx="216" cy="772"/>
            </a:xfrm>
          </p:grpSpPr>
          <p:sp>
            <p:nvSpPr>
              <p:cNvPr id="66" name="AutoShape 11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AutoShape 11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" name="Group 112"/>
            <p:cNvGrpSpPr>
              <a:grpSpLocks/>
            </p:cNvGrpSpPr>
            <p:nvPr/>
          </p:nvGrpSpPr>
          <p:grpSpPr bwMode="auto">
            <a:xfrm rot="16200000" flipH="1">
              <a:off x="461740" y="6210263"/>
              <a:ext cx="182897" cy="1017880"/>
              <a:chOff x="1393" y="772"/>
              <a:chExt cx="216" cy="772"/>
            </a:xfrm>
          </p:grpSpPr>
          <p:sp>
            <p:nvSpPr>
              <p:cNvPr id="64" name="AutoShape 11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AutoShape 11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8" name="Group 115"/>
            <p:cNvGrpSpPr>
              <a:grpSpLocks/>
            </p:cNvGrpSpPr>
            <p:nvPr/>
          </p:nvGrpSpPr>
          <p:grpSpPr bwMode="auto">
            <a:xfrm rot="16200000" flipH="1">
              <a:off x="461740" y="6496462"/>
              <a:ext cx="182897" cy="1017880"/>
              <a:chOff x="1393" y="772"/>
              <a:chExt cx="216" cy="772"/>
            </a:xfrm>
          </p:grpSpPr>
          <p:sp>
            <p:nvSpPr>
              <p:cNvPr id="62" name="AutoShape 11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AutoShape 11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9" name="Group 118"/>
          <p:cNvGrpSpPr>
            <a:grpSpLocks/>
          </p:cNvGrpSpPr>
          <p:nvPr/>
        </p:nvGrpSpPr>
        <p:grpSpPr bwMode="auto">
          <a:xfrm rot="16200000" flipH="1">
            <a:off x="461740" y="6782662"/>
            <a:ext cx="182897" cy="1017880"/>
            <a:chOff x="1393" y="772"/>
            <a:chExt cx="216" cy="772"/>
          </a:xfrm>
        </p:grpSpPr>
        <p:sp>
          <p:nvSpPr>
            <p:cNvPr id="60" name="AutoShape 119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AutoShape 120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2248021" y="288215"/>
            <a:ext cx="62541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Look for the biggest squares that are factors:</a:t>
            </a:r>
            <a:endParaRPr lang="en-US" sz="3400" dirty="0">
              <a:solidFill>
                <a:srgbClr val="89007B"/>
              </a:solidFill>
              <a:latin typeface="Arial Rounded MT Bold"/>
              <a:cs typeface="Arial Rounded MT Bold"/>
            </a:endParaRPr>
          </a:p>
        </p:txBody>
      </p:sp>
      <p:pic>
        <p:nvPicPr>
          <p:cNvPr id="118" name="Picture 117" descr="Screen shot 2011-09-10 at 1.12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480" y="2209818"/>
            <a:ext cx="1427018" cy="914400"/>
          </a:xfrm>
          <a:prstGeom prst="rect">
            <a:avLst/>
          </a:prstGeom>
        </p:spPr>
      </p:pic>
      <p:pic>
        <p:nvPicPr>
          <p:cNvPr id="119" name="Picture 118" descr="Screen shot 2011-09-10 at 1.12.4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7543" y="2185914"/>
            <a:ext cx="2014330" cy="914400"/>
          </a:xfrm>
          <a:prstGeom prst="rect">
            <a:avLst/>
          </a:prstGeom>
        </p:spPr>
      </p:pic>
      <p:pic>
        <p:nvPicPr>
          <p:cNvPr id="120" name="Picture 119" descr="Screen shot 2011-09-10 at 1.12.5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7543" y="3912093"/>
            <a:ext cx="1272209" cy="914400"/>
          </a:xfrm>
          <a:prstGeom prst="rect">
            <a:avLst/>
          </a:prstGeom>
        </p:spPr>
      </p:pic>
      <p:pic>
        <p:nvPicPr>
          <p:cNvPr id="121" name="Picture 120" descr="Screen shot 2011-09-10 at 1.13.06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4140" y="3912093"/>
            <a:ext cx="995082" cy="914400"/>
          </a:xfrm>
          <a:prstGeom prst="rect">
            <a:avLst/>
          </a:prstGeom>
        </p:spPr>
      </p:pic>
      <p:pic>
        <p:nvPicPr>
          <p:cNvPr id="122" name="Picture 121" descr="Screen shot 2011-09-10 at 1.13.14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7543" y="5604630"/>
            <a:ext cx="1444487" cy="914400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3990019" y="2154456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4" name="TextBox 123"/>
          <p:cNvSpPr txBox="1"/>
          <p:nvPr/>
        </p:nvSpPr>
        <p:spPr>
          <a:xfrm>
            <a:off x="3990019" y="3871733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5" name="TextBox 124"/>
          <p:cNvSpPr txBox="1"/>
          <p:nvPr/>
        </p:nvSpPr>
        <p:spPr>
          <a:xfrm>
            <a:off x="3990019" y="5575052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7" name="TextBox 126"/>
          <p:cNvSpPr txBox="1"/>
          <p:nvPr/>
        </p:nvSpPr>
        <p:spPr>
          <a:xfrm>
            <a:off x="4720866" y="1601922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4 is a factor of 32, but 16 is bigger</a:t>
            </a:r>
            <a:endParaRPr lang="en-US" sz="2400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084815" y="4366073"/>
            <a:ext cx="89305" cy="73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4732156" y="3292421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Write them as separate radicals</a:t>
            </a:r>
            <a:endParaRPr lang="en-US" sz="2400" dirty="0"/>
          </a:p>
        </p:txBody>
      </p:sp>
      <p:sp>
        <p:nvSpPr>
          <p:cNvPr id="130" name="TextBox 129"/>
          <p:cNvSpPr txBox="1"/>
          <p:nvPr/>
        </p:nvSpPr>
        <p:spPr>
          <a:xfrm>
            <a:off x="4743446" y="5025253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know the square root of 16</a:t>
            </a:r>
            <a:endParaRPr lang="en-US" sz="2400" dirty="0"/>
          </a:p>
        </p:txBody>
      </p:sp>
      <p:pic>
        <p:nvPicPr>
          <p:cNvPr id="133" name="Picture 132" descr="Screen shot 2011-09-10 at 2.27.27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5006" y="249377"/>
            <a:ext cx="1776844" cy="411480"/>
          </a:xfrm>
          <a:prstGeom prst="rect">
            <a:avLst/>
          </a:prstGeom>
        </p:spPr>
      </p:pic>
      <p:grpSp>
        <p:nvGrpSpPr>
          <p:cNvPr id="36" name="Group 49"/>
          <p:cNvGrpSpPr>
            <a:grpSpLocks/>
          </p:cNvGrpSpPr>
          <p:nvPr/>
        </p:nvGrpSpPr>
        <p:grpSpPr bwMode="auto">
          <a:xfrm rot="16200000" flipH="1">
            <a:off x="461740" y="200077"/>
            <a:ext cx="182897" cy="1017880"/>
            <a:chOff x="1393" y="772"/>
            <a:chExt cx="216" cy="772"/>
          </a:xfrm>
        </p:grpSpPr>
        <p:sp>
          <p:nvSpPr>
            <p:cNvPr id="106" name="AutoShape 50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AutoShape 51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43"/>
          <p:cNvGrpSpPr>
            <a:grpSpLocks/>
          </p:cNvGrpSpPr>
          <p:nvPr/>
        </p:nvGrpSpPr>
        <p:grpSpPr bwMode="auto">
          <a:xfrm rot="16200000" flipH="1">
            <a:off x="461740" y="-372321"/>
            <a:ext cx="182897" cy="1017880"/>
            <a:chOff x="1393" y="772"/>
            <a:chExt cx="216" cy="772"/>
          </a:xfrm>
        </p:grpSpPr>
        <p:sp>
          <p:nvSpPr>
            <p:cNvPr id="110" name="AutoShape 44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AutoShape 45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4" name="Rounded Rectangle 133"/>
          <p:cNvSpPr/>
          <p:nvPr/>
        </p:nvSpPr>
        <p:spPr>
          <a:xfrm>
            <a:off x="4720866" y="5575052"/>
            <a:ext cx="1656559" cy="1081493"/>
          </a:xfrm>
          <a:prstGeom prst="roundRect">
            <a:avLst/>
          </a:prstGeom>
          <a:noFill/>
          <a:ln w="69850" cap="flat" cmpd="sng" algn="ctr">
            <a:solidFill>
              <a:srgbClr val="89007B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128" grpId="0" animBg="1"/>
      <p:bldP spid="129" grpId="0" animBg="1"/>
      <p:bldP spid="130" grpId="0" animBg="1"/>
      <p:bldP spid="1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"/>
          <p:cNvSpPr>
            <a:spLocks noChangeShapeType="1"/>
          </p:cNvSpPr>
          <p:nvPr/>
        </p:nvSpPr>
        <p:spPr bwMode="auto">
          <a:xfrm rot="16200000" flipH="1">
            <a:off x="-2760748" y="3581678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rot="16200000" flipH="1">
            <a:off x="-3619090" y="3592687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6200000" flipH="1">
            <a:off x="459526" y="6126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AutoShape 29"/>
          <p:cNvSpPr>
            <a:spLocks noChangeArrowheads="1"/>
          </p:cNvSpPr>
          <p:nvPr/>
        </p:nvSpPr>
        <p:spPr bwMode="auto">
          <a:xfrm rot="16200000" flipH="1">
            <a:off x="459526" y="7185094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35"/>
          <p:cNvSpPr>
            <a:spLocks noChangeArrowheads="1"/>
          </p:cNvSpPr>
          <p:nvPr/>
        </p:nvSpPr>
        <p:spPr bwMode="auto">
          <a:xfrm rot="16200000" flipH="1">
            <a:off x="459526" y="-53043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utoShape 36"/>
          <p:cNvSpPr>
            <a:spLocks noChangeArrowheads="1"/>
          </p:cNvSpPr>
          <p:nvPr/>
        </p:nvSpPr>
        <p:spPr bwMode="auto">
          <a:xfrm rot="16200000" flipH="1">
            <a:off x="459526" y="-245080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AutoShape 38"/>
          <p:cNvSpPr>
            <a:spLocks noChangeArrowheads="1"/>
          </p:cNvSpPr>
          <p:nvPr/>
        </p:nvSpPr>
        <p:spPr bwMode="auto">
          <a:xfrm rot="16200000" flipH="1">
            <a:off x="459526" y="3264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 rot="16200000" flipH="1">
            <a:off x="461740" y="-657674"/>
            <a:ext cx="182897" cy="1017880"/>
            <a:chOff x="1393" y="772"/>
            <a:chExt cx="216" cy="772"/>
          </a:xfrm>
        </p:grpSpPr>
        <p:sp>
          <p:nvSpPr>
            <p:cNvPr id="112" name="AutoShape 41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AutoShape 42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46"/>
          <p:cNvGrpSpPr>
            <a:grpSpLocks/>
          </p:cNvGrpSpPr>
          <p:nvPr/>
        </p:nvGrpSpPr>
        <p:grpSpPr bwMode="auto">
          <a:xfrm rot="16200000" flipH="1">
            <a:off x="461740" y="-86122"/>
            <a:ext cx="182897" cy="1017880"/>
            <a:chOff x="1393" y="772"/>
            <a:chExt cx="216" cy="772"/>
          </a:xfrm>
        </p:grpSpPr>
        <p:sp>
          <p:nvSpPr>
            <p:cNvPr id="108" name="AutoShape 47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AutoShape 48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52"/>
          <p:cNvGrpSpPr>
            <a:grpSpLocks/>
          </p:cNvGrpSpPr>
          <p:nvPr/>
        </p:nvGrpSpPr>
        <p:grpSpPr bwMode="auto">
          <a:xfrm rot="16200000" flipH="1">
            <a:off x="461740" y="486277"/>
            <a:ext cx="182897" cy="1017880"/>
            <a:chOff x="1393" y="772"/>
            <a:chExt cx="216" cy="772"/>
          </a:xfrm>
        </p:grpSpPr>
        <p:sp>
          <p:nvSpPr>
            <p:cNvPr id="104" name="AutoShape 53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AutoShape 54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4249" y="1044328"/>
            <a:ext cx="1017880" cy="6338722"/>
            <a:chOff x="44249" y="1044328"/>
            <a:chExt cx="1017880" cy="6338722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 rot="16200000" flipH="1">
              <a:off x="459526" y="118422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 rot="16200000" flipH="1">
              <a:off x="459526" y="204112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 rot="16200000" flipH="1">
              <a:off x="459526" y="14695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 rot="16200000" flipH="1">
              <a:off x="459526" y="89802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 rot="16200000" flipH="1">
              <a:off x="459526" y="2612679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 rot="16200000" flipH="1">
              <a:off x="459526" y="289887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 rot="16200000" flipH="1">
              <a:off x="459526" y="17557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 rot="16200000" flipH="1">
              <a:off x="459526" y="232732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auto">
            <a:xfrm rot="16200000" flipH="1">
              <a:off x="459526" y="318423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 rot="16200000" flipH="1">
              <a:off x="459526" y="347043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 rot="16200000" flipH="1">
              <a:off x="459526" y="375578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 rot="16200000" flipH="1">
              <a:off x="459526" y="404198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 rot="16200000" flipH="1">
              <a:off x="459526" y="432733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 rot="16200000" flipH="1">
              <a:off x="459526" y="4613534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 rot="16200000" flipH="1">
              <a:off x="459526" y="489888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 rot="16200000" flipH="1">
              <a:off x="459526" y="518508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 rot="16200000" flipH="1">
              <a:off x="459526" y="54704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4"/>
            <p:cNvSpPr>
              <a:spLocks noChangeArrowheads="1"/>
            </p:cNvSpPr>
            <p:nvPr/>
          </p:nvSpPr>
          <p:spPr bwMode="auto">
            <a:xfrm rot="16200000" flipH="1">
              <a:off x="459526" y="57566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 rot="16200000" flipH="1">
              <a:off x="459526" y="60419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 rot="16200000" flipH="1">
              <a:off x="459526" y="63281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 rot="16200000" flipH="1">
              <a:off x="459526" y="661354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28"/>
            <p:cNvSpPr>
              <a:spLocks noChangeArrowheads="1"/>
            </p:cNvSpPr>
            <p:nvPr/>
          </p:nvSpPr>
          <p:spPr bwMode="auto">
            <a:xfrm rot="16200000" flipH="1">
              <a:off x="459526" y="689974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5" name="Group 55"/>
            <p:cNvGrpSpPr>
              <a:grpSpLocks/>
            </p:cNvGrpSpPr>
            <p:nvPr/>
          </p:nvGrpSpPr>
          <p:grpSpPr bwMode="auto">
            <a:xfrm rot="16200000" flipH="1">
              <a:off x="461740" y="772476"/>
              <a:ext cx="182897" cy="1017880"/>
              <a:chOff x="1393" y="772"/>
              <a:chExt cx="216" cy="772"/>
            </a:xfrm>
          </p:grpSpPr>
          <p:sp>
            <p:nvSpPr>
              <p:cNvPr id="102" name="AutoShape 5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AutoShape 5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58"/>
            <p:cNvGrpSpPr>
              <a:grpSpLocks/>
            </p:cNvGrpSpPr>
            <p:nvPr/>
          </p:nvGrpSpPr>
          <p:grpSpPr bwMode="auto">
            <a:xfrm rot="16200000" flipH="1">
              <a:off x="461740" y="1058675"/>
              <a:ext cx="182897" cy="1017880"/>
              <a:chOff x="1393" y="772"/>
              <a:chExt cx="216" cy="772"/>
            </a:xfrm>
          </p:grpSpPr>
          <p:sp>
            <p:nvSpPr>
              <p:cNvPr id="100" name="AutoShape 5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AutoShape 6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61"/>
            <p:cNvGrpSpPr>
              <a:grpSpLocks/>
            </p:cNvGrpSpPr>
            <p:nvPr/>
          </p:nvGrpSpPr>
          <p:grpSpPr bwMode="auto">
            <a:xfrm rot="16200000" flipH="1">
              <a:off x="461740" y="1344875"/>
              <a:ext cx="182897" cy="1017880"/>
              <a:chOff x="1393" y="772"/>
              <a:chExt cx="216" cy="772"/>
            </a:xfrm>
          </p:grpSpPr>
          <p:sp>
            <p:nvSpPr>
              <p:cNvPr id="98" name="AutoShape 6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AutoShape 6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64"/>
            <p:cNvGrpSpPr>
              <a:grpSpLocks/>
            </p:cNvGrpSpPr>
            <p:nvPr/>
          </p:nvGrpSpPr>
          <p:grpSpPr bwMode="auto">
            <a:xfrm rot="16200000" flipH="1">
              <a:off x="461740" y="1631074"/>
              <a:ext cx="182897" cy="1017880"/>
              <a:chOff x="1393" y="772"/>
              <a:chExt cx="216" cy="772"/>
            </a:xfrm>
          </p:grpSpPr>
          <p:sp>
            <p:nvSpPr>
              <p:cNvPr id="96" name="AutoShape 6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AutoShape 6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67"/>
            <p:cNvGrpSpPr>
              <a:grpSpLocks/>
            </p:cNvGrpSpPr>
            <p:nvPr/>
          </p:nvGrpSpPr>
          <p:grpSpPr bwMode="auto">
            <a:xfrm rot="16200000" flipH="1">
              <a:off x="461740" y="1917273"/>
              <a:ext cx="182897" cy="1017880"/>
              <a:chOff x="1393" y="772"/>
              <a:chExt cx="216" cy="772"/>
            </a:xfrm>
          </p:grpSpPr>
          <p:sp>
            <p:nvSpPr>
              <p:cNvPr id="94" name="AutoShape 6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AutoShape 6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70"/>
            <p:cNvGrpSpPr>
              <a:grpSpLocks/>
            </p:cNvGrpSpPr>
            <p:nvPr/>
          </p:nvGrpSpPr>
          <p:grpSpPr bwMode="auto">
            <a:xfrm rot="16200000" flipH="1">
              <a:off x="461740" y="2203473"/>
              <a:ext cx="182897" cy="1017880"/>
              <a:chOff x="1393" y="772"/>
              <a:chExt cx="216" cy="772"/>
            </a:xfrm>
          </p:grpSpPr>
          <p:sp>
            <p:nvSpPr>
              <p:cNvPr id="92" name="AutoShape 7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AutoShape 7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73"/>
            <p:cNvGrpSpPr>
              <a:grpSpLocks/>
            </p:cNvGrpSpPr>
            <p:nvPr/>
          </p:nvGrpSpPr>
          <p:grpSpPr bwMode="auto">
            <a:xfrm rot="16200000" flipH="1">
              <a:off x="461740" y="2489672"/>
              <a:ext cx="182897" cy="1017880"/>
              <a:chOff x="1393" y="772"/>
              <a:chExt cx="216" cy="772"/>
            </a:xfrm>
          </p:grpSpPr>
          <p:sp>
            <p:nvSpPr>
              <p:cNvPr id="90" name="AutoShape 7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AutoShape 7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76"/>
            <p:cNvGrpSpPr>
              <a:grpSpLocks/>
            </p:cNvGrpSpPr>
            <p:nvPr/>
          </p:nvGrpSpPr>
          <p:grpSpPr bwMode="auto">
            <a:xfrm rot="16200000" flipH="1">
              <a:off x="461740" y="2775871"/>
              <a:ext cx="182897" cy="1017880"/>
              <a:chOff x="1393" y="772"/>
              <a:chExt cx="216" cy="772"/>
            </a:xfrm>
          </p:grpSpPr>
          <p:sp>
            <p:nvSpPr>
              <p:cNvPr id="88" name="AutoShape 7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AutoShape 7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79"/>
            <p:cNvGrpSpPr>
              <a:grpSpLocks/>
            </p:cNvGrpSpPr>
            <p:nvPr/>
          </p:nvGrpSpPr>
          <p:grpSpPr bwMode="auto">
            <a:xfrm rot="16200000" flipH="1">
              <a:off x="461740" y="3062071"/>
              <a:ext cx="182897" cy="1017880"/>
              <a:chOff x="1393" y="772"/>
              <a:chExt cx="216" cy="772"/>
            </a:xfrm>
          </p:grpSpPr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82"/>
            <p:cNvGrpSpPr>
              <a:grpSpLocks/>
            </p:cNvGrpSpPr>
            <p:nvPr/>
          </p:nvGrpSpPr>
          <p:grpSpPr bwMode="auto">
            <a:xfrm rot="16200000" flipH="1">
              <a:off x="461740" y="3348270"/>
              <a:ext cx="182897" cy="1017880"/>
              <a:chOff x="1393" y="772"/>
              <a:chExt cx="216" cy="772"/>
            </a:xfrm>
          </p:grpSpPr>
          <p:sp>
            <p:nvSpPr>
              <p:cNvPr id="84" name="AutoShape 8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AutoShape 8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85"/>
            <p:cNvGrpSpPr>
              <a:grpSpLocks/>
            </p:cNvGrpSpPr>
            <p:nvPr/>
          </p:nvGrpSpPr>
          <p:grpSpPr bwMode="auto">
            <a:xfrm rot="16200000" flipH="1">
              <a:off x="461740" y="3634469"/>
              <a:ext cx="182897" cy="1017880"/>
              <a:chOff x="1393" y="772"/>
              <a:chExt cx="216" cy="772"/>
            </a:xfrm>
          </p:grpSpPr>
          <p:sp>
            <p:nvSpPr>
              <p:cNvPr id="82" name="AutoShape 8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AutoShape 8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88"/>
            <p:cNvGrpSpPr>
              <a:grpSpLocks/>
            </p:cNvGrpSpPr>
            <p:nvPr/>
          </p:nvGrpSpPr>
          <p:grpSpPr bwMode="auto">
            <a:xfrm rot="16200000" flipH="1">
              <a:off x="461740" y="3920668"/>
              <a:ext cx="182897" cy="1017880"/>
              <a:chOff x="1393" y="772"/>
              <a:chExt cx="216" cy="772"/>
            </a:xfrm>
          </p:grpSpPr>
          <p:sp>
            <p:nvSpPr>
              <p:cNvPr id="80" name="AutoShape 8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AutoShape 9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91"/>
            <p:cNvGrpSpPr>
              <a:grpSpLocks/>
            </p:cNvGrpSpPr>
            <p:nvPr/>
          </p:nvGrpSpPr>
          <p:grpSpPr bwMode="auto">
            <a:xfrm rot="16200000" flipH="1">
              <a:off x="461740" y="4206868"/>
              <a:ext cx="182897" cy="1017880"/>
              <a:chOff x="1393" y="772"/>
              <a:chExt cx="216" cy="772"/>
            </a:xfrm>
          </p:grpSpPr>
          <p:sp>
            <p:nvSpPr>
              <p:cNvPr id="78" name="AutoShape 9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AutoShape 9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94"/>
            <p:cNvGrpSpPr>
              <a:grpSpLocks/>
            </p:cNvGrpSpPr>
            <p:nvPr/>
          </p:nvGrpSpPr>
          <p:grpSpPr bwMode="auto">
            <a:xfrm rot="16200000" flipH="1">
              <a:off x="461740" y="4493067"/>
              <a:ext cx="182897" cy="1017880"/>
              <a:chOff x="1393" y="772"/>
              <a:chExt cx="216" cy="772"/>
            </a:xfrm>
          </p:grpSpPr>
          <p:sp>
            <p:nvSpPr>
              <p:cNvPr id="76" name="AutoShape 9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AutoShape 9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97"/>
            <p:cNvGrpSpPr>
              <a:grpSpLocks/>
            </p:cNvGrpSpPr>
            <p:nvPr/>
          </p:nvGrpSpPr>
          <p:grpSpPr bwMode="auto">
            <a:xfrm rot="16200000" flipH="1">
              <a:off x="461740" y="4779266"/>
              <a:ext cx="182897" cy="1017880"/>
              <a:chOff x="1393" y="772"/>
              <a:chExt cx="216" cy="772"/>
            </a:xfrm>
          </p:grpSpPr>
          <p:sp>
            <p:nvSpPr>
              <p:cNvPr id="74" name="AutoShape 9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AutoShape 9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100"/>
            <p:cNvGrpSpPr>
              <a:grpSpLocks/>
            </p:cNvGrpSpPr>
            <p:nvPr/>
          </p:nvGrpSpPr>
          <p:grpSpPr bwMode="auto">
            <a:xfrm rot="16200000" flipH="1">
              <a:off x="461740" y="5065466"/>
              <a:ext cx="182897" cy="1017880"/>
              <a:chOff x="1393" y="772"/>
              <a:chExt cx="216" cy="772"/>
            </a:xfrm>
          </p:grpSpPr>
          <p:sp>
            <p:nvSpPr>
              <p:cNvPr id="72" name="AutoShape 10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AutoShape 10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103"/>
            <p:cNvGrpSpPr>
              <a:grpSpLocks/>
            </p:cNvGrpSpPr>
            <p:nvPr/>
          </p:nvGrpSpPr>
          <p:grpSpPr bwMode="auto">
            <a:xfrm rot="16200000" flipH="1">
              <a:off x="461740" y="5351665"/>
              <a:ext cx="182897" cy="1017880"/>
              <a:chOff x="1393" y="772"/>
              <a:chExt cx="216" cy="772"/>
            </a:xfrm>
          </p:grpSpPr>
          <p:sp>
            <p:nvSpPr>
              <p:cNvPr id="70" name="AutoShape 10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AutoShape 10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106"/>
            <p:cNvGrpSpPr>
              <a:grpSpLocks/>
            </p:cNvGrpSpPr>
            <p:nvPr/>
          </p:nvGrpSpPr>
          <p:grpSpPr bwMode="auto">
            <a:xfrm rot="16200000" flipH="1">
              <a:off x="461740" y="5637864"/>
              <a:ext cx="182897" cy="1017880"/>
              <a:chOff x="1393" y="772"/>
              <a:chExt cx="216" cy="772"/>
            </a:xfrm>
          </p:grpSpPr>
          <p:sp>
            <p:nvSpPr>
              <p:cNvPr id="68" name="AutoShape 10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AutoShape 10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109"/>
            <p:cNvGrpSpPr>
              <a:grpSpLocks/>
            </p:cNvGrpSpPr>
            <p:nvPr/>
          </p:nvGrpSpPr>
          <p:grpSpPr bwMode="auto">
            <a:xfrm rot="16200000" flipH="1">
              <a:off x="461740" y="5924064"/>
              <a:ext cx="182897" cy="1017880"/>
              <a:chOff x="1393" y="772"/>
              <a:chExt cx="216" cy="772"/>
            </a:xfrm>
          </p:grpSpPr>
          <p:sp>
            <p:nvSpPr>
              <p:cNvPr id="66" name="AutoShape 11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AutoShape 11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112"/>
            <p:cNvGrpSpPr>
              <a:grpSpLocks/>
            </p:cNvGrpSpPr>
            <p:nvPr/>
          </p:nvGrpSpPr>
          <p:grpSpPr bwMode="auto">
            <a:xfrm rot="16200000" flipH="1">
              <a:off x="461740" y="6210263"/>
              <a:ext cx="182897" cy="1017880"/>
              <a:chOff x="1393" y="772"/>
              <a:chExt cx="216" cy="772"/>
            </a:xfrm>
          </p:grpSpPr>
          <p:sp>
            <p:nvSpPr>
              <p:cNvPr id="64" name="AutoShape 11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AutoShape 11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115"/>
            <p:cNvGrpSpPr>
              <a:grpSpLocks/>
            </p:cNvGrpSpPr>
            <p:nvPr/>
          </p:nvGrpSpPr>
          <p:grpSpPr bwMode="auto">
            <a:xfrm rot="16200000" flipH="1">
              <a:off x="461740" y="6496462"/>
              <a:ext cx="182897" cy="1017880"/>
              <a:chOff x="1393" y="772"/>
              <a:chExt cx="216" cy="772"/>
            </a:xfrm>
          </p:grpSpPr>
          <p:sp>
            <p:nvSpPr>
              <p:cNvPr id="62" name="AutoShape 11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AutoShape 11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6" name="Group 118"/>
            <p:cNvGrpSpPr>
              <a:grpSpLocks/>
            </p:cNvGrpSpPr>
            <p:nvPr/>
          </p:nvGrpSpPr>
          <p:grpSpPr bwMode="auto">
            <a:xfrm rot="16200000" flipH="1">
              <a:off x="461740" y="6782662"/>
              <a:ext cx="182897" cy="1017880"/>
              <a:chOff x="1393" y="772"/>
              <a:chExt cx="216" cy="772"/>
            </a:xfrm>
          </p:grpSpPr>
          <p:sp>
            <p:nvSpPr>
              <p:cNvPr id="60" name="AutoShape 11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AutoShape 12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43"/>
          <p:cNvGrpSpPr>
            <a:grpSpLocks/>
          </p:cNvGrpSpPr>
          <p:nvPr/>
        </p:nvGrpSpPr>
        <p:grpSpPr bwMode="auto">
          <a:xfrm rot="16200000" flipH="1">
            <a:off x="461740" y="-372321"/>
            <a:ext cx="182897" cy="1017880"/>
            <a:chOff x="1393" y="772"/>
            <a:chExt cx="216" cy="772"/>
          </a:xfrm>
        </p:grpSpPr>
        <p:sp>
          <p:nvSpPr>
            <p:cNvPr id="110" name="AutoShape 44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AutoShape 45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7" name="Picture 116" descr="Screen shot 2011-09-10 at 2.27.3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6313"/>
            <a:ext cx="1747299" cy="411480"/>
          </a:xfrm>
          <a:prstGeom prst="rect">
            <a:avLst/>
          </a:prstGeom>
        </p:spPr>
      </p:pic>
      <p:grpSp>
        <p:nvGrpSpPr>
          <p:cNvPr id="58" name="Group 49"/>
          <p:cNvGrpSpPr>
            <a:grpSpLocks/>
          </p:cNvGrpSpPr>
          <p:nvPr/>
        </p:nvGrpSpPr>
        <p:grpSpPr bwMode="auto">
          <a:xfrm rot="16200000" flipH="1">
            <a:off x="461740" y="200077"/>
            <a:ext cx="182897" cy="1017880"/>
            <a:chOff x="1393" y="772"/>
            <a:chExt cx="216" cy="772"/>
          </a:xfrm>
        </p:grpSpPr>
        <p:sp>
          <p:nvSpPr>
            <p:cNvPr id="106" name="AutoShape 50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AutoShape 51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8" name="Picture 117" descr="Screen shot 2011-09-10 at 2.48.2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853" y="2016430"/>
            <a:ext cx="1330036" cy="914400"/>
          </a:xfrm>
          <a:prstGeom prst="rect">
            <a:avLst/>
          </a:prstGeom>
        </p:spPr>
      </p:pic>
      <p:pic>
        <p:nvPicPr>
          <p:cNvPr id="119" name="Picture 118" descr="Screen shot 2011-09-10 at 2.48.3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1131" y="2016430"/>
            <a:ext cx="1716259" cy="914400"/>
          </a:xfrm>
          <a:prstGeom prst="rect">
            <a:avLst/>
          </a:prstGeom>
        </p:spPr>
      </p:pic>
      <p:pic>
        <p:nvPicPr>
          <p:cNvPr id="120" name="Picture 119" descr="Screen shot 2011-09-10 at 2.48.43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1131" y="3845438"/>
            <a:ext cx="1001486" cy="914400"/>
          </a:xfrm>
          <a:prstGeom prst="rect">
            <a:avLst/>
          </a:prstGeom>
        </p:spPr>
      </p:pic>
      <p:pic>
        <p:nvPicPr>
          <p:cNvPr id="121" name="Picture 120" descr="Screen shot 2011-09-10 at 2.48.52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2463" y="3845438"/>
            <a:ext cx="955964" cy="914400"/>
          </a:xfrm>
          <a:prstGeom prst="rect">
            <a:avLst/>
          </a:prstGeom>
        </p:spPr>
      </p:pic>
      <p:pic>
        <p:nvPicPr>
          <p:cNvPr id="122" name="Picture 121" descr="Screen shot 2011-09-10 at 2.49.00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1131" y="5630880"/>
            <a:ext cx="1350498" cy="914400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2248021" y="288215"/>
            <a:ext cx="62541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Look for the biggest squares that are factors:</a:t>
            </a:r>
            <a:endParaRPr lang="en-US" sz="3400" dirty="0">
              <a:solidFill>
                <a:srgbClr val="89007B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990019" y="2154456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5" name="TextBox 124"/>
          <p:cNvSpPr txBox="1"/>
          <p:nvPr/>
        </p:nvSpPr>
        <p:spPr>
          <a:xfrm>
            <a:off x="3990019" y="3871733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6" name="TextBox 125"/>
          <p:cNvSpPr txBox="1"/>
          <p:nvPr/>
        </p:nvSpPr>
        <p:spPr>
          <a:xfrm>
            <a:off x="3990019" y="5575052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8" name="TextBox 127"/>
          <p:cNvSpPr txBox="1"/>
          <p:nvPr/>
        </p:nvSpPr>
        <p:spPr>
          <a:xfrm>
            <a:off x="4732156" y="3292421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Write them as separate radicals</a:t>
            </a:r>
            <a:endParaRPr lang="en-US" sz="2400" dirty="0"/>
          </a:p>
        </p:txBody>
      </p:sp>
      <p:sp>
        <p:nvSpPr>
          <p:cNvPr id="129" name="TextBox 128"/>
          <p:cNvSpPr txBox="1"/>
          <p:nvPr/>
        </p:nvSpPr>
        <p:spPr>
          <a:xfrm>
            <a:off x="4743446" y="5025253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know the square root of 9</a:t>
            </a:r>
            <a:endParaRPr lang="en-US" sz="2400" dirty="0"/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6084815" y="4366073"/>
            <a:ext cx="89305" cy="73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ounded Rectangle 130"/>
          <p:cNvSpPr/>
          <p:nvPr/>
        </p:nvSpPr>
        <p:spPr>
          <a:xfrm>
            <a:off x="4720866" y="5575052"/>
            <a:ext cx="1656559" cy="1081493"/>
          </a:xfrm>
          <a:prstGeom prst="roundRect">
            <a:avLst/>
          </a:prstGeom>
          <a:noFill/>
          <a:ln w="69850" cap="flat" cmpd="sng" algn="ctr">
            <a:solidFill>
              <a:srgbClr val="89007B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9" grpId="0" animBg="1"/>
      <p:bldP spid="130" grpId="1" animBg="1"/>
      <p:bldP spid="1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"/>
          <p:cNvSpPr>
            <a:spLocks noChangeShapeType="1"/>
          </p:cNvSpPr>
          <p:nvPr/>
        </p:nvSpPr>
        <p:spPr bwMode="auto">
          <a:xfrm rot="16200000" flipH="1">
            <a:off x="-2760748" y="3581678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rot="16200000" flipH="1">
            <a:off x="-3619090" y="3592687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 rot="16200000" flipH="1">
            <a:off x="459526" y="118422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 rot="16200000" flipH="1">
            <a:off x="459526" y="2041127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>
            <a:off x="459526" y="1469575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6200000" flipH="1">
            <a:off x="459526" y="6126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 rot="16200000" flipH="1">
            <a:off x="459526" y="89802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6200000" flipH="1">
            <a:off x="459526" y="2612679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6200000" flipH="1">
            <a:off x="459526" y="2898878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 rot="16200000" flipH="1">
            <a:off x="459526" y="1755775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 rot="16200000" flipH="1">
            <a:off x="459526" y="2327326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auto">
          <a:xfrm rot="16200000" flipH="1">
            <a:off x="459526" y="318423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 rot="16200000" flipH="1">
            <a:off x="459526" y="3470430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 rot="16200000" flipH="1">
            <a:off x="459526" y="375578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18"/>
          <p:cNvSpPr>
            <a:spLocks noChangeArrowheads="1"/>
          </p:cNvSpPr>
          <p:nvPr/>
        </p:nvSpPr>
        <p:spPr bwMode="auto">
          <a:xfrm rot="16200000" flipH="1">
            <a:off x="459526" y="4041982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9"/>
          <p:cNvSpPr>
            <a:spLocks noChangeArrowheads="1"/>
          </p:cNvSpPr>
          <p:nvPr/>
        </p:nvSpPr>
        <p:spPr bwMode="auto">
          <a:xfrm rot="16200000" flipH="1">
            <a:off x="459526" y="4327335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20"/>
          <p:cNvSpPr>
            <a:spLocks noChangeArrowheads="1"/>
          </p:cNvSpPr>
          <p:nvPr/>
        </p:nvSpPr>
        <p:spPr bwMode="auto">
          <a:xfrm rot="16200000" flipH="1">
            <a:off x="459526" y="4613534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21"/>
          <p:cNvSpPr>
            <a:spLocks noChangeArrowheads="1"/>
          </p:cNvSpPr>
          <p:nvPr/>
        </p:nvSpPr>
        <p:spPr bwMode="auto">
          <a:xfrm rot="16200000" flipH="1">
            <a:off x="459526" y="4898887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22"/>
          <p:cNvSpPr>
            <a:spLocks noChangeArrowheads="1"/>
          </p:cNvSpPr>
          <p:nvPr/>
        </p:nvSpPr>
        <p:spPr bwMode="auto">
          <a:xfrm rot="16200000" flipH="1">
            <a:off x="459526" y="5185086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3"/>
          <p:cNvSpPr>
            <a:spLocks noChangeArrowheads="1"/>
          </p:cNvSpPr>
          <p:nvPr/>
        </p:nvSpPr>
        <p:spPr bwMode="auto">
          <a:xfrm rot="16200000" flipH="1">
            <a:off x="459526" y="5470438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4"/>
          <p:cNvSpPr>
            <a:spLocks noChangeArrowheads="1"/>
          </p:cNvSpPr>
          <p:nvPr/>
        </p:nvSpPr>
        <p:spPr bwMode="auto">
          <a:xfrm rot="16200000" flipH="1">
            <a:off x="459526" y="5756638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5"/>
          <p:cNvSpPr>
            <a:spLocks noChangeArrowheads="1"/>
          </p:cNvSpPr>
          <p:nvPr/>
        </p:nvSpPr>
        <p:spPr bwMode="auto">
          <a:xfrm rot="16200000" flipH="1">
            <a:off x="459526" y="6041990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AutoShape 26"/>
          <p:cNvSpPr>
            <a:spLocks noChangeArrowheads="1"/>
          </p:cNvSpPr>
          <p:nvPr/>
        </p:nvSpPr>
        <p:spPr bwMode="auto">
          <a:xfrm rot="16200000" flipH="1">
            <a:off x="459526" y="6328190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AutoShape 27"/>
          <p:cNvSpPr>
            <a:spLocks noChangeArrowheads="1"/>
          </p:cNvSpPr>
          <p:nvPr/>
        </p:nvSpPr>
        <p:spPr bwMode="auto">
          <a:xfrm rot="16200000" flipH="1">
            <a:off x="459526" y="6613542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AutoShape 28"/>
          <p:cNvSpPr>
            <a:spLocks noChangeArrowheads="1"/>
          </p:cNvSpPr>
          <p:nvPr/>
        </p:nvSpPr>
        <p:spPr bwMode="auto">
          <a:xfrm rot="16200000" flipH="1">
            <a:off x="459526" y="689974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AutoShape 29"/>
          <p:cNvSpPr>
            <a:spLocks noChangeArrowheads="1"/>
          </p:cNvSpPr>
          <p:nvPr/>
        </p:nvSpPr>
        <p:spPr bwMode="auto">
          <a:xfrm rot="16200000" flipH="1">
            <a:off x="459526" y="7185094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35"/>
          <p:cNvSpPr>
            <a:spLocks noChangeArrowheads="1"/>
          </p:cNvSpPr>
          <p:nvPr/>
        </p:nvSpPr>
        <p:spPr bwMode="auto">
          <a:xfrm rot="16200000" flipH="1">
            <a:off x="459526" y="-53043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utoShape 36"/>
          <p:cNvSpPr>
            <a:spLocks noChangeArrowheads="1"/>
          </p:cNvSpPr>
          <p:nvPr/>
        </p:nvSpPr>
        <p:spPr bwMode="auto">
          <a:xfrm rot="16200000" flipH="1">
            <a:off x="459526" y="-245080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AutoShape 38"/>
          <p:cNvSpPr>
            <a:spLocks noChangeArrowheads="1"/>
          </p:cNvSpPr>
          <p:nvPr/>
        </p:nvSpPr>
        <p:spPr bwMode="auto">
          <a:xfrm rot="16200000" flipH="1">
            <a:off x="459526" y="3264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 rot="16200000" flipH="1">
            <a:off x="461740" y="-657674"/>
            <a:ext cx="182897" cy="1017880"/>
            <a:chOff x="1393" y="772"/>
            <a:chExt cx="216" cy="772"/>
          </a:xfrm>
        </p:grpSpPr>
        <p:sp>
          <p:nvSpPr>
            <p:cNvPr id="112" name="AutoShape 41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AutoShape 42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46"/>
          <p:cNvGrpSpPr>
            <a:grpSpLocks/>
          </p:cNvGrpSpPr>
          <p:nvPr/>
        </p:nvGrpSpPr>
        <p:grpSpPr bwMode="auto">
          <a:xfrm rot="16200000" flipH="1">
            <a:off x="461740" y="-86122"/>
            <a:ext cx="182897" cy="1017880"/>
            <a:chOff x="1393" y="772"/>
            <a:chExt cx="216" cy="772"/>
          </a:xfrm>
        </p:grpSpPr>
        <p:sp>
          <p:nvSpPr>
            <p:cNvPr id="108" name="AutoShape 47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AutoShape 48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52"/>
          <p:cNvGrpSpPr>
            <a:grpSpLocks/>
          </p:cNvGrpSpPr>
          <p:nvPr/>
        </p:nvGrpSpPr>
        <p:grpSpPr bwMode="auto">
          <a:xfrm rot="16200000" flipH="1">
            <a:off x="461740" y="486277"/>
            <a:ext cx="182897" cy="1017880"/>
            <a:chOff x="1393" y="772"/>
            <a:chExt cx="216" cy="772"/>
          </a:xfrm>
        </p:grpSpPr>
        <p:sp>
          <p:nvSpPr>
            <p:cNvPr id="104" name="AutoShape 53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AutoShape 54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55"/>
          <p:cNvGrpSpPr>
            <a:grpSpLocks/>
          </p:cNvGrpSpPr>
          <p:nvPr/>
        </p:nvGrpSpPr>
        <p:grpSpPr bwMode="auto">
          <a:xfrm rot="16200000" flipH="1">
            <a:off x="461740" y="772476"/>
            <a:ext cx="182897" cy="1017880"/>
            <a:chOff x="1393" y="772"/>
            <a:chExt cx="216" cy="772"/>
          </a:xfrm>
        </p:grpSpPr>
        <p:sp>
          <p:nvSpPr>
            <p:cNvPr id="102" name="AutoShape 56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utoShape 57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58"/>
          <p:cNvGrpSpPr>
            <a:grpSpLocks/>
          </p:cNvGrpSpPr>
          <p:nvPr/>
        </p:nvGrpSpPr>
        <p:grpSpPr bwMode="auto">
          <a:xfrm rot="16200000" flipH="1">
            <a:off x="461740" y="1058675"/>
            <a:ext cx="182897" cy="1017880"/>
            <a:chOff x="1393" y="772"/>
            <a:chExt cx="216" cy="772"/>
          </a:xfrm>
        </p:grpSpPr>
        <p:sp>
          <p:nvSpPr>
            <p:cNvPr id="100" name="AutoShape 59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AutoShape 60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61"/>
          <p:cNvGrpSpPr>
            <a:grpSpLocks/>
          </p:cNvGrpSpPr>
          <p:nvPr/>
        </p:nvGrpSpPr>
        <p:grpSpPr bwMode="auto">
          <a:xfrm rot="16200000" flipH="1">
            <a:off x="461740" y="1344875"/>
            <a:ext cx="182897" cy="1017880"/>
            <a:chOff x="1393" y="772"/>
            <a:chExt cx="216" cy="772"/>
          </a:xfrm>
        </p:grpSpPr>
        <p:sp>
          <p:nvSpPr>
            <p:cNvPr id="98" name="AutoShape 62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AutoShape 63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64"/>
          <p:cNvGrpSpPr>
            <a:grpSpLocks/>
          </p:cNvGrpSpPr>
          <p:nvPr/>
        </p:nvGrpSpPr>
        <p:grpSpPr bwMode="auto">
          <a:xfrm rot="16200000" flipH="1">
            <a:off x="461740" y="1631074"/>
            <a:ext cx="182897" cy="1017880"/>
            <a:chOff x="1393" y="772"/>
            <a:chExt cx="216" cy="772"/>
          </a:xfrm>
        </p:grpSpPr>
        <p:sp>
          <p:nvSpPr>
            <p:cNvPr id="96" name="AutoShape 65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AutoShape 66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67"/>
          <p:cNvGrpSpPr>
            <a:grpSpLocks/>
          </p:cNvGrpSpPr>
          <p:nvPr/>
        </p:nvGrpSpPr>
        <p:grpSpPr bwMode="auto">
          <a:xfrm rot="16200000" flipH="1">
            <a:off x="461740" y="1917273"/>
            <a:ext cx="182897" cy="1017880"/>
            <a:chOff x="1393" y="772"/>
            <a:chExt cx="216" cy="772"/>
          </a:xfrm>
        </p:grpSpPr>
        <p:sp>
          <p:nvSpPr>
            <p:cNvPr id="94" name="AutoShape 68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AutoShape 69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70"/>
          <p:cNvGrpSpPr>
            <a:grpSpLocks/>
          </p:cNvGrpSpPr>
          <p:nvPr/>
        </p:nvGrpSpPr>
        <p:grpSpPr bwMode="auto">
          <a:xfrm rot="16200000" flipH="1">
            <a:off x="461740" y="2203473"/>
            <a:ext cx="182897" cy="1017880"/>
            <a:chOff x="1393" y="772"/>
            <a:chExt cx="216" cy="772"/>
          </a:xfrm>
        </p:grpSpPr>
        <p:sp>
          <p:nvSpPr>
            <p:cNvPr id="92" name="AutoShape 71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AutoShape 72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73"/>
          <p:cNvGrpSpPr>
            <a:grpSpLocks/>
          </p:cNvGrpSpPr>
          <p:nvPr/>
        </p:nvGrpSpPr>
        <p:grpSpPr bwMode="auto">
          <a:xfrm rot="16200000" flipH="1">
            <a:off x="461740" y="2489672"/>
            <a:ext cx="182897" cy="1017880"/>
            <a:chOff x="1393" y="772"/>
            <a:chExt cx="216" cy="772"/>
          </a:xfrm>
        </p:grpSpPr>
        <p:sp>
          <p:nvSpPr>
            <p:cNvPr id="90" name="AutoShape 74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AutoShape 75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76"/>
          <p:cNvGrpSpPr>
            <a:grpSpLocks/>
          </p:cNvGrpSpPr>
          <p:nvPr/>
        </p:nvGrpSpPr>
        <p:grpSpPr bwMode="auto">
          <a:xfrm rot="16200000" flipH="1">
            <a:off x="461740" y="2775871"/>
            <a:ext cx="182897" cy="1017880"/>
            <a:chOff x="1393" y="772"/>
            <a:chExt cx="216" cy="772"/>
          </a:xfrm>
        </p:grpSpPr>
        <p:sp>
          <p:nvSpPr>
            <p:cNvPr id="88" name="AutoShape 77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AutoShape 78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79"/>
          <p:cNvGrpSpPr>
            <a:grpSpLocks/>
          </p:cNvGrpSpPr>
          <p:nvPr/>
        </p:nvGrpSpPr>
        <p:grpSpPr bwMode="auto">
          <a:xfrm rot="16200000" flipH="1">
            <a:off x="461740" y="3062071"/>
            <a:ext cx="182897" cy="1017880"/>
            <a:chOff x="1393" y="772"/>
            <a:chExt cx="216" cy="772"/>
          </a:xfrm>
        </p:grpSpPr>
        <p:sp>
          <p:nvSpPr>
            <p:cNvPr id="86" name="AutoShape 80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AutoShape 81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82"/>
          <p:cNvGrpSpPr>
            <a:grpSpLocks/>
          </p:cNvGrpSpPr>
          <p:nvPr/>
        </p:nvGrpSpPr>
        <p:grpSpPr bwMode="auto">
          <a:xfrm rot="16200000" flipH="1">
            <a:off x="461740" y="3348270"/>
            <a:ext cx="182897" cy="1017880"/>
            <a:chOff x="1393" y="772"/>
            <a:chExt cx="216" cy="772"/>
          </a:xfrm>
        </p:grpSpPr>
        <p:sp>
          <p:nvSpPr>
            <p:cNvPr id="84" name="AutoShape 83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AutoShape 84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85"/>
          <p:cNvGrpSpPr>
            <a:grpSpLocks/>
          </p:cNvGrpSpPr>
          <p:nvPr/>
        </p:nvGrpSpPr>
        <p:grpSpPr bwMode="auto">
          <a:xfrm rot="16200000" flipH="1">
            <a:off x="461740" y="3634469"/>
            <a:ext cx="182897" cy="1017880"/>
            <a:chOff x="1393" y="772"/>
            <a:chExt cx="216" cy="772"/>
          </a:xfrm>
        </p:grpSpPr>
        <p:sp>
          <p:nvSpPr>
            <p:cNvPr id="82" name="AutoShape 86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AutoShape 87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88"/>
          <p:cNvGrpSpPr>
            <a:grpSpLocks/>
          </p:cNvGrpSpPr>
          <p:nvPr/>
        </p:nvGrpSpPr>
        <p:grpSpPr bwMode="auto">
          <a:xfrm rot="16200000" flipH="1">
            <a:off x="461740" y="3920668"/>
            <a:ext cx="182897" cy="1017880"/>
            <a:chOff x="1393" y="772"/>
            <a:chExt cx="216" cy="772"/>
          </a:xfrm>
        </p:grpSpPr>
        <p:sp>
          <p:nvSpPr>
            <p:cNvPr id="80" name="AutoShape 89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AutoShape 90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91"/>
          <p:cNvGrpSpPr>
            <a:grpSpLocks/>
          </p:cNvGrpSpPr>
          <p:nvPr/>
        </p:nvGrpSpPr>
        <p:grpSpPr bwMode="auto">
          <a:xfrm rot="16200000" flipH="1">
            <a:off x="461740" y="4206868"/>
            <a:ext cx="182897" cy="1017880"/>
            <a:chOff x="1393" y="772"/>
            <a:chExt cx="216" cy="772"/>
          </a:xfrm>
        </p:grpSpPr>
        <p:sp>
          <p:nvSpPr>
            <p:cNvPr id="78" name="AutoShape 92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AutoShape 93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94"/>
          <p:cNvGrpSpPr>
            <a:grpSpLocks/>
          </p:cNvGrpSpPr>
          <p:nvPr/>
        </p:nvGrpSpPr>
        <p:grpSpPr bwMode="auto">
          <a:xfrm rot="16200000" flipH="1">
            <a:off x="461740" y="4493067"/>
            <a:ext cx="182897" cy="1017880"/>
            <a:chOff x="1393" y="772"/>
            <a:chExt cx="216" cy="772"/>
          </a:xfrm>
        </p:grpSpPr>
        <p:sp>
          <p:nvSpPr>
            <p:cNvPr id="76" name="AutoShape 95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96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97"/>
          <p:cNvGrpSpPr>
            <a:grpSpLocks/>
          </p:cNvGrpSpPr>
          <p:nvPr/>
        </p:nvGrpSpPr>
        <p:grpSpPr bwMode="auto">
          <a:xfrm rot="16200000" flipH="1">
            <a:off x="461740" y="4779266"/>
            <a:ext cx="182897" cy="1017880"/>
            <a:chOff x="1393" y="772"/>
            <a:chExt cx="216" cy="772"/>
          </a:xfrm>
        </p:grpSpPr>
        <p:sp>
          <p:nvSpPr>
            <p:cNvPr id="74" name="AutoShape 98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AutoShape 99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100"/>
          <p:cNvGrpSpPr>
            <a:grpSpLocks/>
          </p:cNvGrpSpPr>
          <p:nvPr/>
        </p:nvGrpSpPr>
        <p:grpSpPr bwMode="auto">
          <a:xfrm rot="16200000" flipH="1">
            <a:off x="461740" y="5065466"/>
            <a:ext cx="182897" cy="1017880"/>
            <a:chOff x="1393" y="772"/>
            <a:chExt cx="216" cy="772"/>
          </a:xfrm>
        </p:grpSpPr>
        <p:sp>
          <p:nvSpPr>
            <p:cNvPr id="72" name="AutoShape 101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102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103"/>
          <p:cNvGrpSpPr>
            <a:grpSpLocks/>
          </p:cNvGrpSpPr>
          <p:nvPr/>
        </p:nvGrpSpPr>
        <p:grpSpPr bwMode="auto">
          <a:xfrm rot="16200000" flipH="1">
            <a:off x="461740" y="5351665"/>
            <a:ext cx="182897" cy="1017880"/>
            <a:chOff x="1393" y="772"/>
            <a:chExt cx="216" cy="772"/>
          </a:xfrm>
        </p:grpSpPr>
        <p:sp>
          <p:nvSpPr>
            <p:cNvPr id="70" name="AutoShape 104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AutoShape 105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106"/>
          <p:cNvGrpSpPr>
            <a:grpSpLocks/>
          </p:cNvGrpSpPr>
          <p:nvPr/>
        </p:nvGrpSpPr>
        <p:grpSpPr bwMode="auto">
          <a:xfrm rot="16200000" flipH="1">
            <a:off x="461740" y="5637864"/>
            <a:ext cx="182897" cy="1017880"/>
            <a:chOff x="1393" y="772"/>
            <a:chExt cx="216" cy="772"/>
          </a:xfrm>
        </p:grpSpPr>
        <p:sp>
          <p:nvSpPr>
            <p:cNvPr id="68" name="AutoShape 107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108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109"/>
          <p:cNvGrpSpPr>
            <a:grpSpLocks/>
          </p:cNvGrpSpPr>
          <p:nvPr/>
        </p:nvGrpSpPr>
        <p:grpSpPr bwMode="auto">
          <a:xfrm rot="16200000" flipH="1">
            <a:off x="461740" y="5924064"/>
            <a:ext cx="182897" cy="1017880"/>
            <a:chOff x="1393" y="772"/>
            <a:chExt cx="216" cy="772"/>
          </a:xfrm>
        </p:grpSpPr>
        <p:sp>
          <p:nvSpPr>
            <p:cNvPr id="66" name="AutoShape 110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AutoShape 111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" name="Group 112"/>
          <p:cNvGrpSpPr>
            <a:grpSpLocks/>
          </p:cNvGrpSpPr>
          <p:nvPr/>
        </p:nvGrpSpPr>
        <p:grpSpPr bwMode="auto">
          <a:xfrm rot="16200000" flipH="1">
            <a:off x="461740" y="6210263"/>
            <a:ext cx="182897" cy="1017880"/>
            <a:chOff x="1393" y="772"/>
            <a:chExt cx="216" cy="772"/>
          </a:xfrm>
        </p:grpSpPr>
        <p:sp>
          <p:nvSpPr>
            <p:cNvPr id="64" name="AutoShape 113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AutoShape 114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115"/>
          <p:cNvGrpSpPr>
            <a:grpSpLocks/>
          </p:cNvGrpSpPr>
          <p:nvPr/>
        </p:nvGrpSpPr>
        <p:grpSpPr bwMode="auto">
          <a:xfrm rot="16200000" flipH="1">
            <a:off x="461740" y="6496462"/>
            <a:ext cx="182897" cy="1017880"/>
            <a:chOff x="1393" y="772"/>
            <a:chExt cx="216" cy="772"/>
          </a:xfrm>
        </p:grpSpPr>
        <p:sp>
          <p:nvSpPr>
            <p:cNvPr id="62" name="AutoShape 116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AutoShape 117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118"/>
          <p:cNvGrpSpPr>
            <a:grpSpLocks/>
          </p:cNvGrpSpPr>
          <p:nvPr/>
        </p:nvGrpSpPr>
        <p:grpSpPr bwMode="auto">
          <a:xfrm rot="16200000" flipH="1">
            <a:off x="461740" y="6782662"/>
            <a:ext cx="182897" cy="1017880"/>
            <a:chOff x="1393" y="772"/>
            <a:chExt cx="216" cy="772"/>
          </a:xfrm>
        </p:grpSpPr>
        <p:sp>
          <p:nvSpPr>
            <p:cNvPr id="60" name="AutoShape 119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AutoShape 120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" name="Group 43"/>
          <p:cNvGrpSpPr>
            <a:grpSpLocks/>
          </p:cNvGrpSpPr>
          <p:nvPr/>
        </p:nvGrpSpPr>
        <p:grpSpPr bwMode="auto">
          <a:xfrm rot="16200000" flipH="1">
            <a:off x="461740" y="-372321"/>
            <a:ext cx="182897" cy="1017880"/>
            <a:chOff x="1393" y="772"/>
            <a:chExt cx="216" cy="772"/>
          </a:xfrm>
        </p:grpSpPr>
        <p:sp>
          <p:nvSpPr>
            <p:cNvPr id="110" name="AutoShape 44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AutoShape 45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6" name="Picture 115" descr="Screen shot 2011-09-10 at 2.27.4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5" y="255982"/>
            <a:ext cx="1797449" cy="393192"/>
          </a:xfrm>
          <a:prstGeom prst="rect">
            <a:avLst/>
          </a:prstGeom>
        </p:spPr>
      </p:pic>
      <p:grpSp>
        <p:nvGrpSpPr>
          <p:cNvPr id="58" name="Group 49"/>
          <p:cNvGrpSpPr>
            <a:grpSpLocks/>
          </p:cNvGrpSpPr>
          <p:nvPr/>
        </p:nvGrpSpPr>
        <p:grpSpPr bwMode="auto">
          <a:xfrm rot="16200000" flipH="1">
            <a:off x="461740" y="200077"/>
            <a:ext cx="182897" cy="1017880"/>
            <a:chOff x="1393" y="772"/>
            <a:chExt cx="216" cy="772"/>
          </a:xfrm>
        </p:grpSpPr>
        <p:sp>
          <p:nvSpPr>
            <p:cNvPr id="106" name="AutoShape 50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AutoShape 51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7" name="Picture 116" descr="Screen shot 2011-09-10 at 4.37.0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694" y="856845"/>
            <a:ext cx="1535373" cy="822960"/>
          </a:xfrm>
          <a:prstGeom prst="rect">
            <a:avLst/>
          </a:prstGeom>
        </p:spPr>
      </p:pic>
      <p:pic>
        <p:nvPicPr>
          <p:cNvPr id="118" name="Picture 117" descr="Screen shot 2011-09-10 at 4.37.0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4038" y="807436"/>
            <a:ext cx="2002127" cy="822960"/>
          </a:xfrm>
          <a:prstGeom prst="rect">
            <a:avLst/>
          </a:prstGeom>
        </p:spPr>
      </p:pic>
      <p:pic>
        <p:nvPicPr>
          <p:cNvPr id="119" name="Picture 118" descr="Screen shot 2011-09-10 at 4.37.17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5779" y="2078074"/>
            <a:ext cx="2263140" cy="822960"/>
          </a:xfrm>
          <a:prstGeom prst="rect">
            <a:avLst/>
          </a:prstGeom>
        </p:spPr>
      </p:pic>
      <p:pic>
        <p:nvPicPr>
          <p:cNvPr id="120" name="Picture 119" descr="Screen shot 2011-09-10 at 4.37.25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5780" y="3304807"/>
            <a:ext cx="954157" cy="822960"/>
          </a:xfrm>
          <a:prstGeom prst="rect">
            <a:avLst/>
          </a:prstGeom>
        </p:spPr>
      </p:pic>
      <p:pic>
        <p:nvPicPr>
          <p:cNvPr id="121" name="Picture 120" descr="Screen shot 2011-09-10 at 4.37.49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5953" y="3304807"/>
            <a:ext cx="895574" cy="822960"/>
          </a:xfrm>
          <a:prstGeom prst="rect">
            <a:avLst/>
          </a:prstGeom>
        </p:spPr>
      </p:pic>
      <p:pic>
        <p:nvPicPr>
          <p:cNvPr id="122" name="Picture 121" descr="Screen shot 2011-09-10 at 4.37.56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0698" y="3304807"/>
            <a:ext cx="907676" cy="822960"/>
          </a:xfrm>
          <a:prstGeom prst="rect">
            <a:avLst/>
          </a:prstGeom>
        </p:spPr>
      </p:pic>
      <p:pic>
        <p:nvPicPr>
          <p:cNvPr id="123" name="Picture 122" descr="Screen shot 2011-09-10 at 4.38.02 PM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66219" y="4566565"/>
            <a:ext cx="2370616" cy="822960"/>
          </a:xfrm>
          <a:prstGeom prst="rect">
            <a:avLst/>
          </a:prstGeom>
        </p:spPr>
      </p:pic>
      <p:pic>
        <p:nvPicPr>
          <p:cNvPr id="124" name="Picture 123" descr="Screen shot 2011-09-10 at 4.39.36 P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3499" y="5916415"/>
            <a:ext cx="1297208" cy="822960"/>
          </a:xfrm>
          <a:prstGeom prst="rect">
            <a:avLst/>
          </a:prstGeom>
        </p:spPr>
      </p:pic>
      <p:sp>
        <p:nvSpPr>
          <p:cNvPr id="125" name="TextBox 124"/>
          <p:cNvSpPr txBox="1"/>
          <p:nvPr/>
        </p:nvSpPr>
        <p:spPr>
          <a:xfrm>
            <a:off x="3990019" y="871006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6" name="TextBox 125"/>
          <p:cNvSpPr txBox="1"/>
          <p:nvPr/>
        </p:nvSpPr>
        <p:spPr>
          <a:xfrm>
            <a:off x="3990019" y="2074903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7" name="TextBox 126"/>
          <p:cNvSpPr txBox="1"/>
          <p:nvPr/>
        </p:nvSpPr>
        <p:spPr>
          <a:xfrm>
            <a:off x="3990019" y="3336310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8" name="TextBox 127"/>
          <p:cNvSpPr txBox="1"/>
          <p:nvPr/>
        </p:nvSpPr>
        <p:spPr>
          <a:xfrm>
            <a:off x="4732156" y="1684731"/>
            <a:ext cx="4377781" cy="41148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27 has a square in it…..simplify it</a:t>
            </a:r>
            <a:endParaRPr lang="en-US" sz="2400" dirty="0"/>
          </a:p>
        </p:txBody>
      </p:sp>
      <p:sp>
        <p:nvSpPr>
          <p:cNvPr id="130" name="TextBox 129"/>
          <p:cNvSpPr txBox="1"/>
          <p:nvPr/>
        </p:nvSpPr>
        <p:spPr>
          <a:xfrm>
            <a:off x="3254437" y="12071"/>
            <a:ext cx="5889563" cy="83099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no square factors jump out at you, see if </a:t>
            </a:r>
            <a:r>
              <a:rPr lang="en-US" sz="2400" b="1" dirty="0" smtClean="0"/>
              <a:t>4</a:t>
            </a:r>
            <a:r>
              <a:rPr lang="en-US" sz="2400" dirty="0" smtClean="0"/>
              <a:t> goes into the number. If not, try </a:t>
            </a:r>
            <a:r>
              <a:rPr lang="en-US" sz="2400" b="1" dirty="0" smtClean="0"/>
              <a:t>9</a:t>
            </a:r>
            <a:r>
              <a:rPr lang="en-US" sz="2400" dirty="0" smtClean="0"/>
              <a:t>, then </a:t>
            </a:r>
            <a:r>
              <a:rPr lang="en-US" sz="2400" b="1" dirty="0" smtClean="0"/>
              <a:t>25</a:t>
            </a:r>
            <a:r>
              <a:rPr lang="en-US" sz="2400" dirty="0" smtClean="0"/>
              <a:t>.</a:t>
            </a:r>
            <a:endParaRPr lang="en-US" sz="2400" b="1" dirty="0"/>
          </a:p>
        </p:txBody>
      </p:sp>
      <p:sp>
        <p:nvSpPr>
          <p:cNvPr id="131" name="TextBox 130"/>
          <p:cNvSpPr txBox="1"/>
          <p:nvPr/>
        </p:nvSpPr>
        <p:spPr>
          <a:xfrm>
            <a:off x="4766219" y="4158309"/>
            <a:ext cx="4377781" cy="411480"/>
          </a:xfrm>
          <a:prstGeom prst="rect">
            <a:avLst/>
          </a:prstGeom>
          <a:solidFill>
            <a:srgbClr val="FFFF66"/>
          </a:solidFill>
        </p:spPr>
        <p:txBody>
          <a:bodyPr wrap="square" rIns="0" rtlCol="0">
            <a:spAutoFit/>
          </a:bodyPr>
          <a:lstStyle/>
          <a:p>
            <a:r>
              <a:rPr lang="en-US" sz="2400" dirty="0" smtClean="0"/>
              <a:t>You know the square roots of 4&amp;9</a:t>
            </a:r>
            <a:endParaRPr lang="en-US" sz="2400" dirty="0"/>
          </a:p>
        </p:txBody>
      </p:sp>
      <p:sp>
        <p:nvSpPr>
          <p:cNvPr id="132" name="TextBox 131"/>
          <p:cNvSpPr txBox="1"/>
          <p:nvPr/>
        </p:nvSpPr>
        <p:spPr>
          <a:xfrm>
            <a:off x="4732156" y="2914141"/>
            <a:ext cx="4377781" cy="41148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Write them as separate radicals</a:t>
            </a:r>
            <a:endParaRPr lang="en-US" sz="24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783499" y="5377999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Ins="0" rtlCol="0">
            <a:spAutoFit/>
          </a:bodyPr>
          <a:lstStyle/>
          <a:p>
            <a:r>
              <a:rPr lang="en-US" sz="2400" dirty="0" smtClean="0"/>
              <a:t>Multiply the 2 and 3</a:t>
            </a:r>
            <a:endParaRPr lang="en-US" sz="2400" dirty="0"/>
          </a:p>
        </p:txBody>
      </p:sp>
      <p:sp>
        <p:nvSpPr>
          <p:cNvPr id="134" name="TextBox 133"/>
          <p:cNvSpPr txBox="1"/>
          <p:nvPr/>
        </p:nvSpPr>
        <p:spPr>
          <a:xfrm>
            <a:off x="3993787" y="4569510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35" name="TextBox 134"/>
          <p:cNvSpPr txBox="1"/>
          <p:nvPr/>
        </p:nvSpPr>
        <p:spPr>
          <a:xfrm>
            <a:off x="3997555" y="5829730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5625407" y="3771633"/>
            <a:ext cx="89305" cy="73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9599" y="3775423"/>
            <a:ext cx="89305" cy="73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ounded Rectangle 137"/>
          <p:cNvSpPr/>
          <p:nvPr/>
        </p:nvSpPr>
        <p:spPr>
          <a:xfrm>
            <a:off x="4788426" y="5937810"/>
            <a:ext cx="1359841" cy="826815"/>
          </a:xfrm>
          <a:prstGeom prst="roundRect">
            <a:avLst/>
          </a:prstGeom>
          <a:noFill/>
          <a:ln w="69850" cap="flat" cmpd="sng" algn="ctr">
            <a:solidFill>
              <a:srgbClr val="89007B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30" grpId="0" animBg="1"/>
      <p:bldP spid="131" grpId="0" animBg="1"/>
      <p:bldP spid="132" grpId="0" animBg="1"/>
      <p:bldP spid="133" grpId="0" animBg="1"/>
      <p:bldP spid="136" grpId="0" animBg="1"/>
      <p:bldP spid="137" grpId="0" animBg="1"/>
      <p:bldP spid="1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"/>
          <p:cNvSpPr>
            <a:spLocks noChangeShapeType="1"/>
          </p:cNvSpPr>
          <p:nvPr/>
        </p:nvSpPr>
        <p:spPr bwMode="auto">
          <a:xfrm rot="16200000" flipH="1">
            <a:off x="-2760748" y="3581678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rot="16200000" flipH="1">
            <a:off x="-3619090" y="3592687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6200000" flipH="1">
            <a:off x="459526" y="6126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AutoShape 29"/>
          <p:cNvSpPr>
            <a:spLocks noChangeArrowheads="1"/>
          </p:cNvSpPr>
          <p:nvPr/>
        </p:nvSpPr>
        <p:spPr bwMode="auto">
          <a:xfrm rot="16200000" flipH="1">
            <a:off x="459526" y="7185094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35"/>
          <p:cNvSpPr>
            <a:spLocks noChangeArrowheads="1"/>
          </p:cNvSpPr>
          <p:nvPr/>
        </p:nvSpPr>
        <p:spPr bwMode="auto">
          <a:xfrm rot="16200000" flipH="1">
            <a:off x="459526" y="-53043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utoShape 36"/>
          <p:cNvSpPr>
            <a:spLocks noChangeArrowheads="1"/>
          </p:cNvSpPr>
          <p:nvPr/>
        </p:nvSpPr>
        <p:spPr bwMode="auto">
          <a:xfrm rot="16200000" flipH="1">
            <a:off x="459526" y="-245080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AutoShape 38"/>
          <p:cNvSpPr>
            <a:spLocks noChangeArrowheads="1"/>
          </p:cNvSpPr>
          <p:nvPr/>
        </p:nvSpPr>
        <p:spPr bwMode="auto">
          <a:xfrm rot="16200000" flipH="1">
            <a:off x="459526" y="3264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 rot="16200000" flipH="1">
            <a:off x="461740" y="-657674"/>
            <a:ext cx="182897" cy="1017880"/>
            <a:chOff x="1393" y="772"/>
            <a:chExt cx="216" cy="772"/>
          </a:xfrm>
        </p:grpSpPr>
        <p:sp>
          <p:nvSpPr>
            <p:cNvPr id="112" name="AutoShape 41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AutoShape 42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46"/>
          <p:cNvGrpSpPr>
            <a:grpSpLocks/>
          </p:cNvGrpSpPr>
          <p:nvPr/>
        </p:nvGrpSpPr>
        <p:grpSpPr bwMode="auto">
          <a:xfrm rot="16200000" flipH="1">
            <a:off x="461740" y="-86122"/>
            <a:ext cx="182897" cy="1017880"/>
            <a:chOff x="1393" y="772"/>
            <a:chExt cx="216" cy="772"/>
          </a:xfrm>
        </p:grpSpPr>
        <p:sp>
          <p:nvSpPr>
            <p:cNvPr id="108" name="AutoShape 47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AutoShape 48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52"/>
          <p:cNvGrpSpPr>
            <a:grpSpLocks/>
          </p:cNvGrpSpPr>
          <p:nvPr/>
        </p:nvGrpSpPr>
        <p:grpSpPr bwMode="auto">
          <a:xfrm rot="16200000" flipH="1">
            <a:off x="461740" y="486277"/>
            <a:ext cx="182897" cy="1017880"/>
            <a:chOff x="1393" y="772"/>
            <a:chExt cx="216" cy="772"/>
          </a:xfrm>
        </p:grpSpPr>
        <p:sp>
          <p:nvSpPr>
            <p:cNvPr id="104" name="AutoShape 53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AutoShape 54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44249" y="1044328"/>
            <a:ext cx="1017880" cy="6338722"/>
            <a:chOff x="44249" y="1044328"/>
            <a:chExt cx="1017880" cy="6338722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 rot="16200000" flipH="1">
              <a:off x="459526" y="118422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 rot="16200000" flipH="1">
              <a:off x="459526" y="204112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 rot="16200000" flipH="1">
              <a:off x="459526" y="14695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 rot="16200000" flipH="1">
              <a:off x="459526" y="89802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 rot="16200000" flipH="1">
              <a:off x="459526" y="2612679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 rot="16200000" flipH="1">
              <a:off x="459526" y="289887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 rot="16200000" flipH="1">
              <a:off x="459526" y="17557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 rot="16200000" flipH="1">
              <a:off x="459526" y="232732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auto">
            <a:xfrm rot="16200000" flipH="1">
              <a:off x="459526" y="318423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 rot="16200000" flipH="1">
              <a:off x="459526" y="347043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 rot="16200000" flipH="1">
              <a:off x="459526" y="375578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 rot="16200000" flipH="1">
              <a:off x="459526" y="404198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 rot="16200000" flipH="1">
              <a:off x="459526" y="432733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 rot="16200000" flipH="1">
              <a:off x="459526" y="4613534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 rot="16200000" flipH="1">
              <a:off x="459526" y="489888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 rot="16200000" flipH="1">
              <a:off x="459526" y="518508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 rot="16200000" flipH="1">
              <a:off x="459526" y="54704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4"/>
            <p:cNvSpPr>
              <a:spLocks noChangeArrowheads="1"/>
            </p:cNvSpPr>
            <p:nvPr/>
          </p:nvSpPr>
          <p:spPr bwMode="auto">
            <a:xfrm rot="16200000" flipH="1">
              <a:off x="459526" y="57566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 rot="16200000" flipH="1">
              <a:off x="459526" y="60419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 rot="16200000" flipH="1">
              <a:off x="459526" y="63281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 rot="16200000" flipH="1">
              <a:off x="459526" y="661354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28"/>
            <p:cNvSpPr>
              <a:spLocks noChangeArrowheads="1"/>
            </p:cNvSpPr>
            <p:nvPr/>
          </p:nvSpPr>
          <p:spPr bwMode="auto">
            <a:xfrm rot="16200000" flipH="1">
              <a:off x="459526" y="689974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5" name="Group 55"/>
            <p:cNvGrpSpPr>
              <a:grpSpLocks/>
            </p:cNvGrpSpPr>
            <p:nvPr/>
          </p:nvGrpSpPr>
          <p:grpSpPr bwMode="auto">
            <a:xfrm rot="16200000" flipH="1">
              <a:off x="461740" y="772476"/>
              <a:ext cx="182897" cy="1017880"/>
              <a:chOff x="1393" y="772"/>
              <a:chExt cx="216" cy="772"/>
            </a:xfrm>
          </p:grpSpPr>
          <p:sp>
            <p:nvSpPr>
              <p:cNvPr id="102" name="AutoShape 5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AutoShape 5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58"/>
            <p:cNvGrpSpPr>
              <a:grpSpLocks/>
            </p:cNvGrpSpPr>
            <p:nvPr/>
          </p:nvGrpSpPr>
          <p:grpSpPr bwMode="auto">
            <a:xfrm rot="16200000" flipH="1">
              <a:off x="461740" y="1058675"/>
              <a:ext cx="182897" cy="1017880"/>
              <a:chOff x="1393" y="772"/>
              <a:chExt cx="216" cy="772"/>
            </a:xfrm>
          </p:grpSpPr>
          <p:sp>
            <p:nvSpPr>
              <p:cNvPr id="100" name="AutoShape 5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AutoShape 6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61"/>
            <p:cNvGrpSpPr>
              <a:grpSpLocks/>
            </p:cNvGrpSpPr>
            <p:nvPr/>
          </p:nvGrpSpPr>
          <p:grpSpPr bwMode="auto">
            <a:xfrm rot="16200000" flipH="1">
              <a:off x="461740" y="1344875"/>
              <a:ext cx="182897" cy="1017880"/>
              <a:chOff x="1393" y="772"/>
              <a:chExt cx="216" cy="772"/>
            </a:xfrm>
          </p:grpSpPr>
          <p:sp>
            <p:nvSpPr>
              <p:cNvPr id="98" name="AutoShape 6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AutoShape 6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64"/>
            <p:cNvGrpSpPr>
              <a:grpSpLocks/>
            </p:cNvGrpSpPr>
            <p:nvPr/>
          </p:nvGrpSpPr>
          <p:grpSpPr bwMode="auto">
            <a:xfrm rot="16200000" flipH="1">
              <a:off x="461740" y="1631074"/>
              <a:ext cx="182897" cy="1017880"/>
              <a:chOff x="1393" y="772"/>
              <a:chExt cx="216" cy="772"/>
            </a:xfrm>
          </p:grpSpPr>
          <p:sp>
            <p:nvSpPr>
              <p:cNvPr id="96" name="AutoShape 6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AutoShape 6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67"/>
            <p:cNvGrpSpPr>
              <a:grpSpLocks/>
            </p:cNvGrpSpPr>
            <p:nvPr/>
          </p:nvGrpSpPr>
          <p:grpSpPr bwMode="auto">
            <a:xfrm rot="16200000" flipH="1">
              <a:off x="461740" y="1917273"/>
              <a:ext cx="182897" cy="1017880"/>
              <a:chOff x="1393" y="772"/>
              <a:chExt cx="216" cy="772"/>
            </a:xfrm>
          </p:grpSpPr>
          <p:sp>
            <p:nvSpPr>
              <p:cNvPr id="94" name="AutoShape 6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AutoShape 6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70"/>
            <p:cNvGrpSpPr>
              <a:grpSpLocks/>
            </p:cNvGrpSpPr>
            <p:nvPr/>
          </p:nvGrpSpPr>
          <p:grpSpPr bwMode="auto">
            <a:xfrm rot="16200000" flipH="1">
              <a:off x="461740" y="2203473"/>
              <a:ext cx="182897" cy="1017880"/>
              <a:chOff x="1393" y="772"/>
              <a:chExt cx="216" cy="772"/>
            </a:xfrm>
          </p:grpSpPr>
          <p:sp>
            <p:nvSpPr>
              <p:cNvPr id="92" name="AutoShape 7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AutoShape 7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73"/>
            <p:cNvGrpSpPr>
              <a:grpSpLocks/>
            </p:cNvGrpSpPr>
            <p:nvPr/>
          </p:nvGrpSpPr>
          <p:grpSpPr bwMode="auto">
            <a:xfrm rot="16200000" flipH="1">
              <a:off x="461740" y="2489672"/>
              <a:ext cx="182897" cy="1017880"/>
              <a:chOff x="1393" y="772"/>
              <a:chExt cx="216" cy="772"/>
            </a:xfrm>
          </p:grpSpPr>
          <p:sp>
            <p:nvSpPr>
              <p:cNvPr id="90" name="AutoShape 7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AutoShape 7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76"/>
            <p:cNvGrpSpPr>
              <a:grpSpLocks/>
            </p:cNvGrpSpPr>
            <p:nvPr/>
          </p:nvGrpSpPr>
          <p:grpSpPr bwMode="auto">
            <a:xfrm rot="16200000" flipH="1">
              <a:off x="461740" y="2775871"/>
              <a:ext cx="182897" cy="1017880"/>
              <a:chOff x="1393" y="772"/>
              <a:chExt cx="216" cy="772"/>
            </a:xfrm>
          </p:grpSpPr>
          <p:sp>
            <p:nvSpPr>
              <p:cNvPr id="88" name="AutoShape 7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AutoShape 7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79"/>
            <p:cNvGrpSpPr>
              <a:grpSpLocks/>
            </p:cNvGrpSpPr>
            <p:nvPr/>
          </p:nvGrpSpPr>
          <p:grpSpPr bwMode="auto">
            <a:xfrm rot="16200000" flipH="1">
              <a:off x="461740" y="3062071"/>
              <a:ext cx="182897" cy="1017880"/>
              <a:chOff x="1393" y="772"/>
              <a:chExt cx="216" cy="772"/>
            </a:xfrm>
          </p:grpSpPr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82"/>
            <p:cNvGrpSpPr>
              <a:grpSpLocks/>
            </p:cNvGrpSpPr>
            <p:nvPr/>
          </p:nvGrpSpPr>
          <p:grpSpPr bwMode="auto">
            <a:xfrm rot="16200000" flipH="1">
              <a:off x="461740" y="3348270"/>
              <a:ext cx="182897" cy="1017880"/>
              <a:chOff x="1393" y="772"/>
              <a:chExt cx="216" cy="772"/>
            </a:xfrm>
          </p:grpSpPr>
          <p:sp>
            <p:nvSpPr>
              <p:cNvPr id="84" name="AutoShape 8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AutoShape 8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85"/>
            <p:cNvGrpSpPr>
              <a:grpSpLocks/>
            </p:cNvGrpSpPr>
            <p:nvPr/>
          </p:nvGrpSpPr>
          <p:grpSpPr bwMode="auto">
            <a:xfrm rot="16200000" flipH="1">
              <a:off x="461740" y="3634469"/>
              <a:ext cx="182897" cy="1017880"/>
              <a:chOff x="1393" y="772"/>
              <a:chExt cx="216" cy="772"/>
            </a:xfrm>
          </p:grpSpPr>
          <p:sp>
            <p:nvSpPr>
              <p:cNvPr id="82" name="AutoShape 8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AutoShape 8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88"/>
            <p:cNvGrpSpPr>
              <a:grpSpLocks/>
            </p:cNvGrpSpPr>
            <p:nvPr/>
          </p:nvGrpSpPr>
          <p:grpSpPr bwMode="auto">
            <a:xfrm rot="16200000" flipH="1">
              <a:off x="461740" y="3920668"/>
              <a:ext cx="182897" cy="1017880"/>
              <a:chOff x="1393" y="772"/>
              <a:chExt cx="216" cy="772"/>
            </a:xfrm>
          </p:grpSpPr>
          <p:sp>
            <p:nvSpPr>
              <p:cNvPr id="80" name="AutoShape 8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AutoShape 9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91"/>
            <p:cNvGrpSpPr>
              <a:grpSpLocks/>
            </p:cNvGrpSpPr>
            <p:nvPr/>
          </p:nvGrpSpPr>
          <p:grpSpPr bwMode="auto">
            <a:xfrm rot="16200000" flipH="1">
              <a:off x="461740" y="4206868"/>
              <a:ext cx="182897" cy="1017880"/>
              <a:chOff x="1393" y="772"/>
              <a:chExt cx="216" cy="772"/>
            </a:xfrm>
          </p:grpSpPr>
          <p:sp>
            <p:nvSpPr>
              <p:cNvPr id="78" name="AutoShape 9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AutoShape 9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94"/>
            <p:cNvGrpSpPr>
              <a:grpSpLocks/>
            </p:cNvGrpSpPr>
            <p:nvPr/>
          </p:nvGrpSpPr>
          <p:grpSpPr bwMode="auto">
            <a:xfrm rot="16200000" flipH="1">
              <a:off x="461740" y="4493067"/>
              <a:ext cx="182897" cy="1017880"/>
              <a:chOff x="1393" y="772"/>
              <a:chExt cx="216" cy="772"/>
            </a:xfrm>
          </p:grpSpPr>
          <p:sp>
            <p:nvSpPr>
              <p:cNvPr id="76" name="AutoShape 9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AutoShape 9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97"/>
            <p:cNvGrpSpPr>
              <a:grpSpLocks/>
            </p:cNvGrpSpPr>
            <p:nvPr/>
          </p:nvGrpSpPr>
          <p:grpSpPr bwMode="auto">
            <a:xfrm rot="16200000" flipH="1">
              <a:off x="461740" y="4779266"/>
              <a:ext cx="182897" cy="1017880"/>
              <a:chOff x="1393" y="772"/>
              <a:chExt cx="216" cy="772"/>
            </a:xfrm>
          </p:grpSpPr>
          <p:sp>
            <p:nvSpPr>
              <p:cNvPr id="74" name="AutoShape 9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AutoShape 9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100"/>
            <p:cNvGrpSpPr>
              <a:grpSpLocks/>
            </p:cNvGrpSpPr>
            <p:nvPr/>
          </p:nvGrpSpPr>
          <p:grpSpPr bwMode="auto">
            <a:xfrm rot="16200000" flipH="1">
              <a:off x="461740" y="5065466"/>
              <a:ext cx="182897" cy="1017880"/>
              <a:chOff x="1393" y="772"/>
              <a:chExt cx="216" cy="772"/>
            </a:xfrm>
          </p:grpSpPr>
          <p:sp>
            <p:nvSpPr>
              <p:cNvPr id="72" name="AutoShape 10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AutoShape 10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103"/>
            <p:cNvGrpSpPr>
              <a:grpSpLocks/>
            </p:cNvGrpSpPr>
            <p:nvPr/>
          </p:nvGrpSpPr>
          <p:grpSpPr bwMode="auto">
            <a:xfrm rot="16200000" flipH="1">
              <a:off x="461740" y="5351665"/>
              <a:ext cx="182897" cy="1017880"/>
              <a:chOff x="1393" y="772"/>
              <a:chExt cx="216" cy="772"/>
            </a:xfrm>
          </p:grpSpPr>
          <p:sp>
            <p:nvSpPr>
              <p:cNvPr id="70" name="AutoShape 10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AutoShape 10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106"/>
            <p:cNvGrpSpPr>
              <a:grpSpLocks/>
            </p:cNvGrpSpPr>
            <p:nvPr/>
          </p:nvGrpSpPr>
          <p:grpSpPr bwMode="auto">
            <a:xfrm rot="16200000" flipH="1">
              <a:off x="461740" y="5637864"/>
              <a:ext cx="182897" cy="1017880"/>
              <a:chOff x="1393" y="772"/>
              <a:chExt cx="216" cy="772"/>
            </a:xfrm>
          </p:grpSpPr>
          <p:sp>
            <p:nvSpPr>
              <p:cNvPr id="68" name="AutoShape 10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AutoShape 10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109"/>
            <p:cNvGrpSpPr>
              <a:grpSpLocks/>
            </p:cNvGrpSpPr>
            <p:nvPr/>
          </p:nvGrpSpPr>
          <p:grpSpPr bwMode="auto">
            <a:xfrm rot="16200000" flipH="1">
              <a:off x="461740" y="5924064"/>
              <a:ext cx="182897" cy="1017880"/>
              <a:chOff x="1393" y="772"/>
              <a:chExt cx="216" cy="772"/>
            </a:xfrm>
          </p:grpSpPr>
          <p:sp>
            <p:nvSpPr>
              <p:cNvPr id="66" name="AutoShape 11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AutoShape 11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112"/>
            <p:cNvGrpSpPr>
              <a:grpSpLocks/>
            </p:cNvGrpSpPr>
            <p:nvPr/>
          </p:nvGrpSpPr>
          <p:grpSpPr bwMode="auto">
            <a:xfrm rot="16200000" flipH="1">
              <a:off x="461740" y="6210263"/>
              <a:ext cx="182897" cy="1017880"/>
              <a:chOff x="1393" y="772"/>
              <a:chExt cx="216" cy="772"/>
            </a:xfrm>
          </p:grpSpPr>
          <p:sp>
            <p:nvSpPr>
              <p:cNvPr id="64" name="AutoShape 11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AutoShape 11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115"/>
            <p:cNvGrpSpPr>
              <a:grpSpLocks/>
            </p:cNvGrpSpPr>
            <p:nvPr/>
          </p:nvGrpSpPr>
          <p:grpSpPr bwMode="auto">
            <a:xfrm rot="16200000" flipH="1">
              <a:off x="461740" y="6496462"/>
              <a:ext cx="182897" cy="1017880"/>
              <a:chOff x="1393" y="772"/>
              <a:chExt cx="216" cy="772"/>
            </a:xfrm>
          </p:grpSpPr>
          <p:sp>
            <p:nvSpPr>
              <p:cNvPr id="62" name="AutoShape 11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AutoShape 11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6" name="Group 118"/>
            <p:cNvGrpSpPr>
              <a:grpSpLocks/>
            </p:cNvGrpSpPr>
            <p:nvPr/>
          </p:nvGrpSpPr>
          <p:grpSpPr bwMode="auto">
            <a:xfrm rot="16200000" flipH="1">
              <a:off x="461740" y="6782662"/>
              <a:ext cx="182897" cy="1017880"/>
              <a:chOff x="1393" y="772"/>
              <a:chExt cx="216" cy="772"/>
            </a:xfrm>
          </p:grpSpPr>
          <p:sp>
            <p:nvSpPr>
              <p:cNvPr id="60" name="AutoShape 11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AutoShape 12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43"/>
          <p:cNvGrpSpPr>
            <a:grpSpLocks/>
          </p:cNvGrpSpPr>
          <p:nvPr/>
        </p:nvGrpSpPr>
        <p:grpSpPr bwMode="auto">
          <a:xfrm rot="16200000" flipH="1">
            <a:off x="461740" y="-372321"/>
            <a:ext cx="182897" cy="1017880"/>
            <a:chOff x="1393" y="772"/>
            <a:chExt cx="216" cy="772"/>
          </a:xfrm>
        </p:grpSpPr>
        <p:sp>
          <p:nvSpPr>
            <p:cNvPr id="110" name="AutoShape 44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AutoShape 45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6" name="Picture 115" descr="Screen shot 2011-09-10 at 2.27.5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7284"/>
            <a:ext cx="1826514" cy="429768"/>
          </a:xfrm>
          <a:prstGeom prst="rect">
            <a:avLst/>
          </a:prstGeom>
        </p:spPr>
      </p:pic>
      <p:grpSp>
        <p:nvGrpSpPr>
          <p:cNvPr id="58" name="Group 49"/>
          <p:cNvGrpSpPr>
            <a:grpSpLocks/>
          </p:cNvGrpSpPr>
          <p:nvPr/>
        </p:nvGrpSpPr>
        <p:grpSpPr bwMode="auto">
          <a:xfrm rot="16200000" flipH="1">
            <a:off x="461740" y="200077"/>
            <a:ext cx="182897" cy="1017880"/>
            <a:chOff x="1393" y="772"/>
            <a:chExt cx="216" cy="772"/>
          </a:xfrm>
        </p:grpSpPr>
        <p:sp>
          <p:nvSpPr>
            <p:cNvPr id="106" name="AutoShape 50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AutoShape 51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3990019" y="1289816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19" name="TextBox 118"/>
          <p:cNvSpPr txBox="1"/>
          <p:nvPr/>
        </p:nvSpPr>
        <p:spPr>
          <a:xfrm>
            <a:off x="3990019" y="3007093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0" name="TextBox 119"/>
          <p:cNvSpPr txBox="1"/>
          <p:nvPr/>
        </p:nvSpPr>
        <p:spPr>
          <a:xfrm>
            <a:off x="3990019" y="4710412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4732156" y="2427781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Write them as separate radicals</a:t>
            </a:r>
            <a:endParaRPr lang="en-US" sz="2400" dirty="0"/>
          </a:p>
        </p:txBody>
      </p:sp>
      <p:sp>
        <p:nvSpPr>
          <p:cNvPr id="122" name="TextBox 121"/>
          <p:cNvSpPr txBox="1"/>
          <p:nvPr/>
        </p:nvSpPr>
        <p:spPr>
          <a:xfrm>
            <a:off x="4743446" y="4160613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know the square root of 25</a:t>
            </a:r>
            <a:endParaRPr lang="en-US" sz="2400" dirty="0"/>
          </a:p>
        </p:txBody>
      </p:sp>
      <p:pic>
        <p:nvPicPr>
          <p:cNvPr id="124" name="Picture 123" descr="Screen shot 2011-09-10 at 5.15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818" y="1253249"/>
            <a:ext cx="1436914" cy="914400"/>
          </a:xfrm>
          <a:prstGeom prst="rect">
            <a:avLst/>
          </a:prstGeom>
        </p:spPr>
      </p:pic>
      <p:pic>
        <p:nvPicPr>
          <p:cNvPr id="125" name="Picture 124" descr="Screen shot 2011-09-10 at 5.15.1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3446" y="1253249"/>
            <a:ext cx="2146300" cy="914400"/>
          </a:xfrm>
          <a:prstGeom prst="rect">
            <a:avLst/>
          </a:prstGeom>
        </p:spPr>
      </p:pic>
      <p:pic>
        <p:nvPicPr>
          <p:cNvPr id="126" name="Picture 125" descr="Screen shot 2011-09-10 at 5.15.25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3446" y="2987687"/>
            <a:ext cx="2705100" cy="914400"/>
          </a:xfrm>
          <a:prstGeom prst="rect">
            <a:avLst/>
          </a:prstGeom>
        </p:spPr>
      </p:pic>
      <p:pic>
        <p:nvPicPr>
          <p:cNvPr id="127" name="Picture 126" descr="Screen shot 2011-09-10 at 5.15.33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171" y="4759838"/>
            <a:ext cx="1501254" cy="914400"/>
          </a:xfrm>
          <a:prstGeom prst="rect">
            <a:avLst/>
          </a:prstGeom>
        </p:spPr>
      </p:pic>
      <p:sp>
        <p:nvSpPr>
          <p:cNvPr id="123" name="Rounded Rectangle 122"/>
          <p:cNvSpPr/>
          <p:nvPr/>
        </p:nvSpPr>
        <p:spPr>
          <a:xfrm>
            <a:off x="4788426" y="4710412"/>
            <a:ext cx="1656559" cy="1081493"/>
          </a:xfrm>
          <a:prstGeom prst="roundRect">
            <a:avLst/>
          </a:prstGeom>
          <a:noFill/>
          <a:ln w="69850" cap="flat" cmpd="sng" algn="ctr">
            <a:solidFill>
              <a:srgbClr val="89007B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2" grpId="0" animBg="1"/>
      <p:bldP spid="1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"/>
          <p:cNvSpPr>
            <a:spLocks noChangeShapeType="1"/>
          </p:cNvSpPr>
          <p:nvPr/>
        </p:nvSpPr>
        <p:spPr bwMode="auto">
          <a:xfrm rot="16200000" flipH="1">
            <a:off x="-2760748" y="3581678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rot="16200000" flipH="1">
            <a:off x="-3619090" y="3592687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6200000" flipH="1">
            <a:off x="459526" y="6126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AutoShape 29"/>
          <p:cNvSpPr>
            <a:spLocks noChangeArrowheads="1"/>
          </p:cNvSpPr>
          <p:nvPr/>
        </p:nvSpPr>
        <p:spPr bwMode="auto">
          <a:xfrm rot="16200000" flipH="1">
            <a:off x="459526" y="7185094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35"/>
          <p:cNvSpPr>
            <a:spLocks noChangeArrowheads="1"/>
          </p:cNvSpPr>
          <p:nvPr/>
        </p:nvSpPr>
        <p:spPr bwMode="auto">
          <a:xfrm rot="16200000" flipH="1">
            <a:off x="459526" y="-53043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utoShape 36"/>
          <p:cNvSpPr>
            <a:spLocks noChangeArrowheads="1"/>
          </p:cNvSpPr>
          <p:nvPr/>
        </p:nvSpPr>
        <p:spPr bwMode="auto">
          <a:xfrm rot="16200000" flipH="1">
            <a:off x="459526" y="-245080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AutoShape 38"/>
          <p:cNvSpPr>
            <a:spLocks noChangeArrowheads="1"/>
          </p:cNvSpPr>
          <p:nvPr/>
        </p:nvSpPr>
        <p:spPr bwMode="auto">
          <a:xfrm rot="16200000" flipH="1">
            <a:off x="459526" y="3264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 rot="16200000" flipH="1">
            <a:off x="461740" y="-657674"/>
            <a:ext cx="182897" cy="1017880"/>
            <a:chOff x="1393" y="772"/>
            <a:chExt cx="216" cy="772"/>
          </a:xfrm>
        </p:grpSpPr>
        <p:sp>
          <p:nvSpPr>
            <p:cNvPr id="112" name="AutoShape 41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AutoShape 42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46"/>
          <p:cNvGrpSpPr>
            <a:grpSpLocks/>
          </p:cNvGrpSpPr>
          <p:nvPr/>
        </p:nvGrpSpPr>
        <p:grpSpPr bwMode="auto">
          <a:xfrm rot="16200000" flipH="1">
            <a:off x="461740" y="-86122"/>
            <a:ext cx="182897" cy="1017880"/>
            <a:chOff x="1393" y="772"/>
            <a:chExt cx="216" cy="772"/>
          </a:xfrm>
        </p:grpSpPr>
        <p:sp>
          <p:nvSpPr>
            <p:cNvPr id="108" name="AutoShape 47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AutoShape 48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52"/>
          <p:cNvGrpSpPr>
            <a:grpSpLocks/>
          </p:cNvGrpSpPr>
          <p:nvPr/>
        </p:nvGrpSpPr>
        <p:grpSpPr bwMode="auto">
          <a:xfrm rot="16200000" flipH="1">
            <a:off x="461740" y="486277"/>
            <a:ext cx="182897" cy="1017880"/>
            <a:chOff x="1393" y="772"/>
            <a:chExt cx="216" cy="772"/>
          </a:xfrm>
        </p:grpSpPr>
        <p:sp>
          <p:nvSpPr>
            <p:cNvPr id="104" name="AutoShape 53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AutoShape 54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44249" y="1044328"/>
            <a:ext cx="1017880" cy="6338722"/>
            <a:chOff x="44249" y="1044328"/>
            <a:chExt cx="1017880" cy="6338722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 rot="16200000" flipH="1">
              <a:off x="459526" y="118422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 rot="16200000" flipH="1">
              <a:off x="459526" y="204112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 rot="16200000" flipH="1">
              <a:off x="459526" y="14695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 rot="16200000" flipH="1">
              <a:off x="459526" y="89802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 rot="16200000" flipH="1">
              <a:off x="459526" y="2612679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 rot="16200000" flipH="1">
              <a:off x="459526" y="289887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 rot="16200000" flipH="1">
              <a:off x="459526" y="17557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 rot="16200000" flipH="1">
              <a:off x="459526" y="232732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auto">
            <a:xfrm rot="16200000" flipH="1">
              <a:off x="459526" y="318423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 rot="16200000" flipH="1">
              <a:off x="459526" y="347043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 rot="16200000" flipH="1">
              <a:off x="459526" y="375578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 rot="16200000" flipH="1">
              <a:off x="459526" y="404198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 rot="16200000" flipH="1">
              <a:off x="459526" y="432733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 rot="16200000" flipH="1">
              <a:off x="459526" y="4613534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 rot="16200000" flipH="1">
              <a:off x="459526" y="489888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 rot="16200000" flipH="1">
              <a:off x="459526" y="518508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 rot="16200000" flipH="1">
              <a:off x="459526" y="54704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4"/>
            <p:cNvSpPr>
              <a:spLocks noChangeArrowheads="1"/>
            </p:cNvSpPr>
            <p:nvPr/>
          </p:nvSpPr>
          <p:spPr bwMode="auto">
            <a:xfrm rot="16200000" flipH="1">
              <a:off x="459526" y="57566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 rot="16200000" flipH="1">
              <a:off x="459526" y="60419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 rot="16200000" flipH="1">
              <a:off x="459526" y="63281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 rot="16200000" flipH="1">
              <a:off x="459526" y="661354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28"/>
            <p:cNvSpPr>
              <a:spLocks noChangeArrowheads="1"/>
            </p:cNvSpPr>
            <p:nvPr/>
          </p:nvSpPr>
          <p:spPr bwMode="auto">
            <a:xfrm rot="16200000" flipH="1">
              <a:off x="459526" y="689974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5" name="Group 55"/>
            <p:cNvGrpSpPr>
              <a:grpSpLocks/>
            </p:cNvGrpSpPr>
            <p:nvPr/>
          </p:nvGrpSpPr>
          <p:grpSpPr bwMode="auto">
            <a:xfrm rot="16200000" flipH="1">
              <a:off x="461740" y="772476"/>
              <a:ext cx="182897" cy="1017880"/>
              <a:chOff x="1393" y="772"/>
              <a:chExt cx="216" cy="772"/>
            </a:xfrm>
          </p:grpSpPr>
          <p:sp>
            <p:nvSpPr>
              <p:cNvPr id="102" name="AutoShape 5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AutoShape 5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58"/>
            <p:cNvGrpSpPr>
              <a:grpSpLocks/>
            </p:cNvGrpSpPr>
            <p:nvPr/>
          </p:nvGrpSpPr>
          <p:grpSpPr bwMode="auto">
            <a:xfrm rot="16200000" flipH="1">
              <a:off x="461740" y="1058675"/>
              <a:ext cx="182897" cy="1017880"/>
              <a:chOff x="1393" y="772"/>
              <a:chExt cx="216" cy="772"/>
            </a:xfrm>
          </p:grpSpPr>
          <p:sp>
            <p:nvSpPr>
              <p:cNvPr id="100" name="AutoShape 5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AutoShape 6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61"/>
            <p:cNvGrpSpPr>
              <a:grpSpLocks/>
            </p:cNvGrpSpPr>
            <p:nvPr/>
          </p:nvGrpSpPr>
          <p:grpSpPr bwMode="auto">
            <a:xfrm rot="16200000" flipH="1">
              <a:off x="461740" y="1344875"/>
              <a:ext cx="182897" cy="1017880"/>
              <a:chOff x="1393" y="772"/>
              <a:chExt cx="216" cy="772"/>
            </a:xfrm>
          </p:grpSpPr>
          <p:sp>
            <p:nvSpPr>
              <p:cNvPr id="98" name="AutoShape 6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AutoShape 6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64"/>
            <p:cNvGrpSpPr>
              <a:grpSpLocks/>
            </p:cNvGrpSpPr>
            <p:nvPr/>
          </p:nvGrpSpPr>
          <p:grpSpPr bwMode="auto">
            <a:xfrm rot="16200000" flipH="1">
              <a:off x="461740" y="1631074"/>
              <a:ext cx="182897" cy="1017880"/>
              <a:chOff x="1393" y="772"/>
              <a:chExt cx="216" cy="772"/>
            </a:xfrm>
          </p:grpSpPr>
          <p:sp>
            <p:nvSpPr>
              <p:cNvPr id="96" name="AutoShape 6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AutoShape 6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67"/>
            <p:cNvGrpSpPr>
              <a:grpSpLocks/>
            </p:cNvGrpSpPr>
            <p:nvPr/>
          </p:nvGrpSpPr>
          <p:grpSpPr bwMode="auto">
            <a:xfrm rot="16200000" flipH="1">
              <a:off x="461740" y="1917273"/>
              <a:ext cx="182897" cy="1017880"/>
              <a:chOff x="1393" y="772"/>
              <a:chExt cx="216" cy="772"/>
            </a:xfrm>
          </p:grpSpPr>
          <p:sp>
            <p:nvSpPr>
              <p:cNvPr id="94" name="AutoShape 6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AutoShape 6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70"/>
            <p:cNvGrpSpPr>
              <a:grpSpLocks/>
            </p:cNvGrpSpPr>
            <p:nvPr/>
          </p:nvGrpSpPr>
          <p:grpSpPr bwMode="auto">
            <a:xfrm rot="16200000" flipH="1">
              <a:off x="461740" y="2203473"/>
              <a:ext cx="182897" cy="1017880"/>
              <a:chOff x="1393" y="772"/>
              <a:chExt cx="216" cy="772"/>
            </a:xfrm>
          </p:grpSpPr>
          <p:sp>
            <p:nvSpPr>
              <p:cNvPr id="92" name="AutoShape 7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AutoShape 7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73"/>
            <p:cNvGrpSpPr>
              <a:grpSpLocks/>
            </p:cNvGrpSpPr>
            <p:nvPr/>
          </p:nvGrpSpPr>
          <p:grpSpPr bwMode="auto">
            <a:xfrm rot="16200000" flipH="1">
              <a:off x="461740" y="2489672"/>
              <a:ext cx="182897" cy="1017880"/>
              <a:chOff x="1393" y="772"/>
              <a:chExt cx="216" cy="772"/>
            </a:xfrm>
          </p:grpSpPr>
          <p:sp>
            <p:nvSpPr>
              <p:cNvPr id="90" name="AutoShape 7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AutoShape 7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76"/>
            <p:cNvGrpSpPr>
              <a:grpSpLocks/>
            </p:cNvGrpSpPr>
            <p:nvPr/>
          </p:nvGrpSpPr>
          <p:grpSpPr bwMode="auto">
            <a:xfrm rot="16200000" flipH="1">
              <a:off x="461740" y="2775871"/>
              <a:ext cx="182897" cy="1017880"/>
              <a:chOff x="1393" y="772"/>
              <a:chExt cx="216" cy="772"/>
            </a:xfrm>
          </p:grpSpPr>
          <p:sp>
            <p:nvSpPr>
              <p:cNvPr id="88" name="AutoShape 7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AutoShape 7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79"/>
            <p:cNvGrpSpPr>
              <a:grpSpLocks/>
            </p:cNvGrpSpPr>
            <p:nvPr/>
          </p:nvGrpSpPr>
          <p:grpSpPr bwMode="auto">
            <a:xfrm rot="16200000" flipH="1">
              <a:off x="461740" y="3062071"/>
              <a:ext cx="182897" cy="1017880"/>
              <a:chOff x="1393" y="772"/>
              <a:chExt cx="216" cy="772"/>
            </a:xfrm>
          </p:grpSpPr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82"/>
            <p:cNvGrpSpPr>
              <a:grpSpLocks/>
            </p:cNvGrpSpPr>
            <p:nvPr/>
          </p:nvGrpSpPr>
          <p:grpSpPr bwMode="auto">
            <a:xfrm rot="16200000" flipH="1">
              <a:off x="461740" y="3348270"/>
              <a:ext cx="182897" cy="1017880"/>
              <a:chOff x="1393" y="772"/>
              <a:chExt cx="216" cy="772"/>
            </a:xfrm>
          </p:grpSpPr>
          <p:sp>
            <p:nvSpPr>
              <p:cNvPr id="84" name="AutoShape 8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AutoShape 8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85"/>
            <p:cNvGrpSpPr>
              <a:grpSpLocks/>
            </p:cNvGrpSpPr>
            <p:nvPr/>
          </p:nvGrpSpPr>
          <p:grpSpPr bwMode="auto">
            <a:xfrm rot="16200000" flipH="1">
              <a:off x="461740" y="3634469"/>
              <a:ext cx="182897" cy="1017880"/>
              <a:chOff x="1393" y="772"/>
              <a:chExt cx="216" cy="772"/>
            </a:xfrm>
          </p:grpSpPr>
          <p:sp>
            <p:nvSpPr>
              <p:cNvPr id="82" name="AutoShape 8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AutoShape 8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88"/>
            <p:cNvGrpSpPr>
              <a:grpSpLocks/>
            </p:cNvGrpSpPr>
            <p:nvPr/>
          </p:nvGrpSpPr>
          <p:grpSpPr bwMode="auto">
            <a:xfrm rot="16200000" flipH="1">
              <a:off x="461740" y="3920668"/>
              <a:ext cx="182897" cy="1017880"/>
              <a:chOff x="1393" y="772"/>
              <a:chExt cx="216" cy="772"/>
            </a:xfrm>
          </p:grpSpPr>
          <p:sp>
            <p:nvSpPr>
              <p:cNvPr id="80" name="AutoShape 8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AutoShape 9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91"/>
            <p:cNvGrpSpPr>
              <a:grpSpLocks/>
            </p:cNvGrpSpPr>
            <p:nvPr/>
          </p:nvGrpSpPr>
          <p:grpSpPr bwMode="auto">
            <a:xfrm rot="16200000" flipH="1">
              <a:off x="461740" y="4206868"/>
              <a:ext cx="182897" cy="1017880"/>
              <a:chOff x="1393" y="772"/>
              <a:chExt cx="216" cy="772"/>
            </a:xfrm>
          </p:grpSpPr>
          <p:sp>
            <p:nvSpPr>
              <p:cNvPr id="78" name="AutoShape 9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AutoShape 9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94"/>
            <p:cNvGrpSpPr>
              <a:grpSpLocks/>
            </p:cNvGrpSpPr>
            <p:nvPr/>
          </p:nvGrpSpPr>
          <p:grpSpPr bwMode="auto">
            <a:xfrm rot="16200000" flipH="1">
              <a:off x="461740" y="4493067"/>
              <a:ext cx="182897" cy="1017880"/>
              <a:chOff x="1393" y="772"/>
              <a:chExt cx="216" cy="772"/>
            </a:xfrm>
          </p:grpSpPr>
          <p:sp>
            <p:nvSpPr>
              <p:cNvPr id="76" name="AutoShape 9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AutoShape 9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97"/>
            <p:cNvGrpSpPr>
              <a:grpSpLocks/>
            </p:cNvGrpSpPr>
            <p:nvPr/>
          </p:nvGrpSpPr>
          <p:grpSpPr bwMode="auto">
            <a:xfrm rot="16200000" flipH="1">
              <a:off x="461740" y="4779266"/>
              <a:ext cx="182897" cy="1017880"/>
              <a:chOff x="1393" y="772"/>
              <a:chExt cx="216" cy="772"/>
            </a:xfrm>
          </p:grpSpPr>
          <p:sp>
            <p:nvSpPr>
              <p:cNvPr id="74" name="AutoShape 9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AutoShape 9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100"/>
            <p:cNvGrpSpPr>
              <a:grpSpLocks/>
            </p:cNvGrpSpPr>
            <p:nvPr/>
          </p:nvGrpSpPr>
          <p:grpSpPr bwMode="auto">
            <a:xfrm rot="16200000" flipH="1">
              <a:off x="461740" y="5065466"/>
              <a:ext cx="182897" cy="1017880"/>
              <a:chOff x="1393" y="772"/>
              <a:chExt cx="216" cy="772"/>
            </a:xfrm>
          </p:grpSpPr>
          <p:sp>
            <p:nvSpPr>
              <p:cNvPr id="72" name="AutoShape 10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AutoShape 10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103"/>
            <p:cNvGrpSpPr>
              <a:grpSpLocks/>
            </p:cNvGrpSpPr>
            <p:nvPr/>
          </p:nvGrpSpPr>
          <p:grpSpPr bwMode="auto">
            <a:xfrm rot="16200000" flipH="1">
              <a:off x="461740" y="5351665"/>
              <a:ext cx="182897" cy="1017880"/>
              <a:chOff x="1393" y="772"/>
              <a:chExt cx="216" cy="772"/>
            </a:xfrm>
          </p:grpSpPr>
          <p:sp>
            <p:nvSpPr>
              <p:cNvPr id="70" name="AutoShape 10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AutoShape 10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106"/>
            <p:cNvGrpSpPr>
              <a:grpSpLocks/>
            </p:cNvGrpSpPr>
            <p:nvPr/>
          </p:nvGrpSpPr>
          <p:grpSpPr bwMode="auto">
            <a:xfrm rot="16200000" flipH="1">
              <a:off x="461740" y="5637864"/>
              <a:ext cx="182897" cy="1017880"/>
              <a:chOff x="1393" y="772"/>
              <a:chExt cx="216" cy="772"/>
            </a:xfrm>
          </p:grpSpPr>
          <p:sp>
            <p:nvSpPr>
              <p:cNvPr id="68" name="AutoShape 10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AutoShape 10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109"/>
            <p:cNvGrpSpPr>
              <a:grpSpLocks/>
            </p:cNvGrpSpPr>
            <p:nvPr/>
          </p:nvGrpSpPr>
          <p:grpSpPr bwMode="auto">
            <a:xfrm rot="16200000" flipH="1">
              <a:off x="461740" y="5924064"/>
              <a:ext cx="182897" cy="1017880"/>
              <a:chOff x="1393" y="772"/>
              <a:chExt cx="216" cy="772"/>
            </a:xfrm>
          </p:grpSpPr>
          <p:sp>
            <p:nvSpPr>
              <p:cNvPr id="66" name="AutoShape 11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AutoShape 11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112"/>
            <p:cNvGrpSpPr>
              <a:grpSpLocks/>
            </p:cNvGrpSpPr>
            <p:nvPr/>
          </p:nvGrpSpPr>
          <p:grpSpPr bwMode="auto">
            <a:xfrm rot="16200000" flipH="1">
              <a:off x="461740" y="6210263"/>
              <a:ext cx="182897" cy="1017880"/>
              <a:chOff x="1393" y="772"/>
              <a:chExt cx="216" cy="772"/>
            </a:xfrm>
          </p:grpSpPr>
          <p:sp>
            <p:nvSpPr>
              <p:cNvPr id="64" name="AutoShape 11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AutoShape 11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115"/>
            <p:cNvGrpSpPr>
              <a:grpSpLocks/>
            </p:cNvGrpSpPr>
            <p:nvPr/>
          </p:nvGrpSpPr>
          <p:grpSpPr bwMode="auto">
            <a:xfrm rot="16200000" flipH="1">
              <a:off x="461740" y="6496462"/>
              <a:ext cx="182897" cy="1017880"/>
              <a:chOff x="1393" y="772"/>
              <a:chExt cx="216" cy="772"/>
            </a:xfrm>
          </p:grpSpPr>
          <p:sp>
            <p:nvSpPr>
              <p:cNvPr id="62" name="AutoShape 11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AutoShape 11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6" name="Group 118"/>
            <p:cNvGrpSpPr>
              <a:grpSpLocks/>
            </p:cNvGrpSpPr>
            <p:nvPr/>
          </p:nvGrpSpPr>
          <p:grpSpPr bwMode="auto">
            <a:xfrm rot="16200000" flipH="1">
              <a:off x="461740" y="6782662"/>
              <a:ext cx="182897" cy="1017880"/>
              <a:chOff x="1393" y="772"/>
              <a:chExt cx="216" cy="772"/>
            </a:xfrm>
          </p:grpSpPr>
          <p:sp>
            <p:nvSpPr>
              <p:cNvPr id="60" name="AutoShape 11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AutoShape 12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43"/>
          <p:cNvGrpSpPr>
            <a:grpSpLocks/>
          </p:cNvGrpSpPr>
          <p:nvPr/>
        </p:nvGrpSpPr>
        <p:grpSpPr bwMode="auto">
          <a:xfrm rot="16200000" flipH="1">
            <a:off x="461740" y="-372321"/>
            <a:ext cx="182897" cy="1017880"/>
            <a:chOff x="1393" y="772"/>
            <a:chExt cx="216" cy="772"/>
          </a:xfrm>
        </p:grpSpPr>
        <p:sp>
          <p:nvSpPr>
            <p:cNvPr id="110" name="AutoShape 44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AutoShape 45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6" name="Picture 115" descr="Screen shot 2011-09-10 at 2.28.0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282" y="256290"/>
            <a:ext cx="1777485" cy="402336"/>
          </a:xfrm>
          <a:prstGeom prst="rect">
            <a:avLst/>
          </a:prstGeom>
        </p:spPr>
      </p:pic>
      <p:grpSp>
        <p:nvGrpSpPr>
          <p:cNvPr id="58" name="Group 49"/>
          <p:cNvGrpSpPr>
            <a:grpSpLocks/>
          </p:cNvGrpSpPr>
          <p:nvPr/>
        </p:nvGrpSpPr>
        <p:grpSpPr bwMode="auto">
          <a:xfrm rot="16200000" flipH="1">
            <a:off x="461740" y="200077"/>
            <a:ext cx="182897" cy="1017880"/>
            <a:chOff x="1393" y="772"/>
            <a:chExt cx="216" cy="772"/>
          </a:xfrm>
        </p:grpSpPr>
        <p:sp>
          <p:nvSpPr>
            <p:cNvPr id="106" name="AutoShape 50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AutoShape 51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3990019" y="1289816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18" name="TextBox 117"/>
          <p:cNvSpPr txBox="1"/>
          <p:nvPr/>
        </p:nvSpPr>
        <p:spPr>
          <a:xfrm>
            <a:off x="4604038" y="1315373"/>
            <a:ext cx="4377781" cy="83099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 and 7 are factors – but they aren’t squares!</a:t>
            </a:r>
            <a:endParaRPr lang="en-US" sz="2400" dirty="0"/>
          </a:p>
        </p:txBody>
      </p:sp>
      <p:pic>
        <p:nvPicPr>
          <p:cNvPr id="119" name="Picture 118" descr="Screen shot 2011-09-10 at 5.30.4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2563" y="1247678"/>
            <a:ext cx="1349115" cy="914400"/>
          </a:xfrm>
          <a:prstGeom prst="rect">
            <a:avLst/>
          </a:prstGeom>
        </p:spPr>
      </p:pic>
      <p:sp>
        <p:nvSpPr>
          <p:cNvPr id="120" name="TextBox 119"/>
          <p:cNvSpPr txBox="1"/>
          <p:nvPr/>
        </p:nvSpPr>
        <p:spPr>
          <a:xfrm>
            <a:off x="4621318" y="2426983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can’t be simplified</a:t>
            </a:r>
            <a:endParaRPr lang="en-US" sz="2400" dirty="0"/>
          </a:p>
        </p:txBody>
      </p:sp>
      <p:pic>
        <p:nvPicPr>
          <p:cNvPr id="121" name="Picture 120" descr="Screen shot 2011-09-10 at 5.30.48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4038" y="3227233"/>
            <a:ext cx="1349115" cy="914400"/>
          </a:xfrm>
          <a:prstGeom prst="rect">
            <a:avLst/>
          </a:prstGeom>
        </p:spPr>
      </p:pic>
      <p:sp>
        <p:nvSpPr>
          <p:cNvPr id="122" name="Rounded Rectangle 121"/>
          <p:cNvSpPr/>
          <p:nvPr/>
        </p:nvSpPr>
        <p:spPr>
          <a:xfrm>
            <a:off x="4604038" y="3193362"/>
            <a:ext cx="1656559" cy="1081493"/>
          </a:xfrm>
          <a:prstGeom prst="roundRect">
            <a:avLst/>
          </a:prstGeom>
          <a:noFill/>
          <a:ln w="69850" cap="flat" cmpd="sng" algn="ctr">
            <a:solidFill>
              <a:srgbClr val="89007B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20" grpId="0" animBg="1"/>
      <p:bldP spid="1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"/>
          <p:cNvSpPr>
            <a:spLocks noChangeShapeType="1"/>
          </p:cNvSpPr>
          <p:nvPr/>
        </p:nvSpPr>
        <p:spPr bwMode="auto">
          <a:xfrm rot="16200000" flipH="1">
            <a:off x="-2760748" y="3581678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rot="16200000" flipH="1">
            <a:off x="-3619090" y="3592687"/>
            <a:ext cx="7498080" cy="0"/>
          </a:xfrm>
          <a:prstGeom prst="line">
            <a:avLst/>
          </a:prstGeom>
          <a:noFill/>
          <a:ln w="44450">
            <a:solidFill>
              <a:srgbClr val="660066"/>
            </a:solidFill>
            <a:round/>
            <a:headEnd/>
            <a:tailEnd/>
          </a:ln>
          <a:effectLst>
            <a:outerShdw blurRad="38100" dist="25400" dir="5400000" algn="ctr" rotWithShape="0">
              <a:srgbClr val="000000">
                <a:alpha val="35001"/>
              </a:srgbClr>
            </a:outerShdw>
          </a:effec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16200000" flipH="1">
            <a:off x="459526" y="6126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 rot="16200000" flipH="1">
            <a:off x="459526" y="89802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35"/>
          <p:cNvSpPr>
            <a:spLocks noChangeArrowheads="1"/>
          </p:cNvSpPr>
          <p:nvPr/>
        </p:nvSpPr>
        <p:spPr bwMode="auto">
          <a:xfrm rot="16200000" flipH="1">
            <a:off x="459526" y="-530433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AutoShape 36"/>
          <p:cNvSpPr>
            <a:spLocks noChangeArrowheads="1"/>
          </p:cNvSpPr>
          <p:nvPr/>
        </p:nvSpPr>
        <p:spPr bwMode="auto">
          <a:xfrm rot="16200000" flipH="1">
            <a:off x="459526" y="-245080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AutoShape 38"/>
          <p:cNvSpPr>
            <a:spLocks noChangeArrowheads="1"/>
          </p:cNvSpPr>
          <p:nvPr/>
        </p:nvSpPr>
        <p:spPr bwMode="auto">
          <a:xfrm rot="16200000" flipH="1">
            <a:off x="459526" y="326471"/>
            <a:ext cx="182050" cy="474659"/>
          </a:xfrm>
          <a:prstGeom prst="flowChartDecision">
            <a:avLst/>
          </a:prstGeom>
          <a:solidFill>
            <a:srgbClr val="660066"/>
          </a:solidFill>
          <a:ln w="12700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 rot="16200000" flipH="1">
            <a:off x="461740" y="-657674"/>
            <a:ext cx="182897" cy="1017880"/>
            <a:chOff x="1393" y="772"/>
            <a:chExt cx="216" cy="772"/>
          </a:xfrm>
        </p:grpSpPr>
        <p:sp>
          <p:nvSpPr>
            <p:cNvPr id="112" name="AutoShape 41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AutoShape 42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46"/>
          <p:cNvGrpSpPr>
            <a:grpSpLocks/>
          </p:cNvGrpSpPr>
          <p:nvPr/>
        </p:nvGrpSpPr>
        <p:grpSpPr bwMode="auto">
          <a:xfrm rot="16200000" flipH="1">
            <a:off x="461740" y="-86122"/>
            <a:ext cx="182897" cy="1017880"/>
            <a:chOff x="1393" y="772"/>
            <a:chExt cx="216" cy="772"/>
          </a:xfrm>
        </p:grpSpPr>
        <p:sp>
          <p:nvSpPr>
            <p:cNvPr id="108" name="AutoShape 47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AutoShape 48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52"/>
          <p:cNvGrpSpPr>
            <a:grpSpLocks/>
          </p:cNvGrpSpPr>
          <p:nvPr/>
        </p:nvGrpSpPr>
        <p:grpSpPr bwMode="auto">
          <a:xfrm rot="16200000" flipH="1">
            <a:off x="461740" y="486277"/>
            <a:ext cx="182897" cy="1017880"/>
            <a:chOff x="1393" y="772"/>
            <a:chExt cx="216" cy="772"/>
          </a:xfrm>
        </p:grpSpPr>
        <p:sp>
          <p:nvSpPr>
            <p:cNvPr id="104" name="AutoShape 53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AutoShape 54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44249" y="1189967"/>
            <a:ext cx="1017880" cy="6323482"/>
            <a:chOff x="44249" y="1189967"/>
            <a:chExt cx="1017880" cy="6323482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 rot="16200000" flipH="1">
              <a:off x="459526" y="118422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 rot="16200000" flipH="1">
              <a:off x="459526" y="204112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 rot="16200000" flipH="1">
              <a:off x="459526" y="14695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 rot="16200000" flipH="1">
              <a:off x="459526" y="2612679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 rot="16200000" flipH="1">
              <a:off x="459526" y="289887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 rot="16200000" flipH="1">
              <a:off x="459526" y="175577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 rot="16200000" flipH="1">
              <a:off x="459526" y="232732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auto">
            <a:xfrm rot="16200000" flipH="1">
              <a:off x="459526" y="318423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 rot="16200000" flipH="1">
              <a:off x="459526" y="347043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 rot="16200000" flipH="1">
              <a:off x="459526" y="375578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 rot="16200000" flipH="1">
              <a:off x="459526" y="404198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 rot="16200000" flipH="1">
              <a:off x="459526" y="4327335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 rot="16200000" flipH="1">
              <a:off x="459526" y="4613534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 rot="16200000" flipH="1">
              <a:off x="459526" y="4898887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 rot="16200000" flipH="1">
              <a:off x="459526" y="5185086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 rot="16200000" flipH="1">
              <a:off x="459526" y="54704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4"/>
            <p:cNvSpPr>
              <a:spLocks noChangeArrowheads="1"/>
            </p:cNvSpPr>
            <p:nvPr/>
          </p:nvSpPr>
          <p:spPr bwMode="auto">
            <a:xfrm rot="16200000" flipH="1">
              <a:off x="459526" y="5756638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 rot="16200000" flipH="1">
              <a:off x="459526" y="60419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 rot="16200000" flipH="1">
              <a:off x="459526" y="6328190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 rot="16200000" flipH="1">
              <a:off x="459526" y="6613542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28"/>
            <p:cNvSpPr>
              <a:spLocks noChangeArrowheads="1"/>
            </p:cNvSpPr>
            <p:nvPr/>
          </p:nvSpPr>
          <p:spPr bwMode="auto">
            <a:xfrm rot="16200000" flipH="1">
              <a:off x="459526" y="6899741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AutoShape 29"/>
            <p:cNvSpPr>
              <a:spLocks noChangeArrowheads="1"/>
            </p:cNvSpPr>
            <p:nvPr/>
          </p:nvSpPr>
          <p:spPr bwMode="auto">
            <a:xfrm rot="16200000" flipH="1">
              <a:off x="459526" y="7185094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5" name="Group 55"/>
            <p:cNvGrpSpPr>
              <a:grpSpLocks/>
            </p:cNvGrpSpPr>
            <p:nvPr/>
          </p:nvGrpSpPr>
          <p:grpSpPr bwMode="auto">
            <a:xfrm rot="16200000" flipH="1">
              <a:off x="461740" y="772476"/>
              <a:ext cx="182897" cy="1017880"/>
              <a:chOff x="1393" y="772"/>
              <a:chExt cx="216" cy="772"/>
            </a:xfrm>
          </p:grpSpPr>
          <p:sp>
            <p:nvSpPr>
              <p:cNvPr id="102" name="AutoShape 5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AutoShape 5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58"/>
            <p:cNvGrpSpPr>
              <a:grpSpLocks/>
            </p:cNvGrpSpPr>
            <p:nvPr/>
          </p:nvGrpSpPr>
          <p:grpSpPr bwMode="auto">
            <a:xfrm rot="16200000" flipH="1">
              <a:off x="461740" y="1058675"/>
              <a:ext cx="182897" cy="1017880"/>
              <a:chOff x="1393" y="772"/>
              <a:chExt cx="216" cy="772"/>
            </a:xfrm>
          </p:grpSpPr>
          <p:sp>
            <p:nvSpPr>
              <p:cNvPr id="100" name="AutoShape 5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AutoShape 6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61"/>
            <p:cNvGrpSpPr>
              <a:grpSpLocks/>
            </p:cNvGrpSpPr>
            <p:nvPr/>
          </p:nvGrpSpPr>
          <p:grpSpPr bwMode="auto">
            <a:xfrm rot="16200000" flipH="1">
              <a:off x="461740" y="1344875"/>
              <a:ext cx="182897" cy="1017880"/>
              <a:chOff x="1393" y="772"/>
              <a:chExt cx="216" cy="772"/>
            </a:xfrm>
          </p:grpSpPr>
          <p:sp>
            <p:nvSpPr>
              <p:cNvPr id="98" name="AutoShape 6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AutoShape 6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64"/>
            <p:cNvGrpSpPr>
              <a:grpSpLocks/>
            </p:cNvGrpSpPr>
            <p:nvPr/>
          </p:nvGrpSpPr>
          <p:grpSpPr bwMode="auto">
            <a:xfrm rot="16200000" flipH="1">
              <a:off x="461740" y="1631074"/>
              <a:ext cx="182897" cy="1017880"/>
              <a:chOff x="1393" y="772"/>
              <a:chExt cx="216" cy="772"/>
            </a:xfrm>
          </p:grpSpPr>
          <p:sp>
            <p:nvSpPr>
              <p:cNvPr id="96" name="AutoShape 6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AutoShape 6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67"/>
            <p:cNvGrpSpPr>
              <a:grpSpLocks/>
            </p:cNvGrpSpPr>
            <p:nvPr/>
          </p:nvGrpSpPr>
          <p:grpSpPr bwMode="auto">
            <a:xfrm rot="16200000" flipH="1">
              <a:off x="461740" y="1917273"/>
              <a:ext cx="182897" cy="1017880"/>
              <a:chOff x="1393" y="772"/>
              <a:chExt cx="216" cy="772"/>
            </a:xfrm>
          </p:grpSpPr>
          <p:sp>
            <p:nvSpPr>
              <p:cNvPr id="94" name="AutoShape 6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AutoShape 6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70"/>
            <p:cNvGrpSpPr>
              <a:grpSpLocks/>
            </p:cNvGrpSpPr>
            <p:nvPr/>
          </p:nvGrpSpPr>
          <p:grpSpPr bwMode="auto">
            <a:xfrm rot="16200000" flipH="1">
              <a:off x="461740" y="2203473"/>
              <a:ext cx="182897" cy="1017880"/>
              <a:chOff x="1393" y="772"/>
              <a:chExt cx="216" cy="772"/>
            </a:xfrm>
          </p:grpSpPr>
          <p:sp>
            <p:nvSpPr>
              <p:cNvPr id="92" name="AutoShape 7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AutoShape 7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73"/>
            <p:cNvGrpSpPr>
              <a:grpSpLocks/>
            </p:cNvGrpSpPr>
            <p:nvPr/>
          </p:nvGrpSpPr>
          <p:grpSpPr bwMode="auto">
            <a:xfrm rot="16200000" flipH="1">
              <a:off x="461740" y="2489672"/>
              <a:ext cx="182897" cy="1017880"/>
              <a:chOff x="1393" y="772"/>
              <a:chExt cx="216" cy="772"/>
            </a:xfrm>
          </p:grpSpPr>
          <p:sp>
            <p:nvSpPr>
              <p:cNvPr id="90" name="AutoShape 7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AutoShape 7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76"/>
            <p:cNvGrpSpPr>
              <a:grpSpLocks/>
            </p:cNvGrpSpPr>
            <p:nvPr/>
          </p:nvGrpSpPr>
          <p:grpSpPr bwMode="auto">
            <a:xfrm rot="16200000" flipH="1">
              <a:off x="461740" y="2775871"/>
              <a:ext cx="182897" cy="1017880"/>
              <a:chOff x="1393" y="772"/>
              <a:chExt cx="216" cy="772"/>
            </a:xfrm>
          </p:grpSpPr>
          <p:sp>
            <p:nvSpPr>
              <p:cNvPr id="88" name="AutoShape 7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AutoShape 7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79"/>
            <p:cNvGrpSpPr>
              <a:grpSpLocks/>
            </p:cNvGrpSpPr>
            <p:nvPr/>
          </p:nvGrpSpPr>
          <p:grpSpPr bwMode="auto">
            <a:xfrm rot="16200000" flipH="1">
              <a:off x="461740" y="3062071"/>
              <a:ext cx="182897" cy="1017880"/>
              <a:chOff x="1393" y="772"/>
              <a:chExt cx="216" cy="772"/>
            </a:xfrm>
          </p:grpSpPr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82"/>
            <p:cNvGrpSpPr>
              <a:grpSpLocks/>
            </p:cNvGrpSpPr>
            <p:nvPr/>
          </p:nvGrpSpPr>
          <p:grpSpPr bwMode="auto">
            <a:xfrm rot="16200000" flipH="1">
              <a:off x="461740" y="3348270"/>
              <a:ext cx="182897" cy="1017880"/>
              <a:chOff x="1393" y="772"/>
              <a:chExt cx="216" cy="772"/>
            </a:xfrm>
          </p:grpSpPr>
          <p:sp>
            <p:nvSpPr>
              <p:cNvPr id="84" name="AutoShape 8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AutoShape 8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85"/>
            <p:cNvGrpSpPr>
              <a:grpSpLocks/>
            </p:cNvGrpSpPr>
            <p:nvPr/>
          </p:nvGrpSpPr>
          <p:grpSpPr bwMode="auto">
            <a:xfrm rot="16200000" flipH="1">
              <a:off x="461740" y="3634469"/>
              <a:ext cx="182897" cy="1017880"/>
              <a:chOff x="1393" y="772"/>
              <a:chExt cx="216" cy="772"/>
            </a:xfrm>
          </p:grpSpPr>
          <p:sp>
            <p:nvSpPr>
              <p:cNvPr id="82" name="AutoShape 8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AutoShape 8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88"/>
            <p:cNvGrpSpPr>
              <a:grpSpLocks/>
            </p:cNvGrpSpPr>
            <p:nvPr/>
          </p:nvGrpSpPr>
          <p:grpSpPr bwMode="auto">
            <a:xfrm rot="16200000" flipH="1">
              <a:off x="461740" y="3920668"/>
              <a:ext cx="182897" cy="1017880"/>
              <a:chOff x="1393" y="772"/>
              <a:chExt cx="216" cy="772"/>
            </a:xfrm>
          </p:grpSpPr>
          <p:sp>
            <p:nvSpPr>
              <p:cNvPr id="80" name="AutoShape 8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AutoShape 9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91"/>
            <p:cNvGrpSpPr>
              <a:grpSpLocks/>
            </p:cNvGrpSpPr>
            <p:nvPr/>
          </p:nvGrpSpPr>
          <p:grpSpPr bwMode="auto">
            <a:xfrm rot="16200000" flipH="1">
              <a:off x="461740" y="4206868"/>
              <a:ext cx="182897" cy="1017880"/>
              <a:chOff x="1393" y="772"/>
              <a:chExt cx="216" cy="772"/>
            </a:xfrm>
          </p:grpSpPr>
          <p:sp>
            <p:nvSpPr>
              <p:cNvPr id="78" name="AutoShape 9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AutoShape 9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94"/>
            <p:cNvGrpSpPr>
              <a:grpSpLocks/>
            </p:cNvGrpSpPr>
            <p:nvPr/>
          </p:nvGrpSpPr>
          <p:grpSpPr bwMode="auto">
            <a:xfrm rot="16200000" flipH="1">
              <a:off x="461740" y="4493067"/>
              <a:ext cx="182897" cy="1017880"/>
              <a:chOff x="1393" y="772"/>
              <a:chExt cx="216" cy="772"/>
            </a:xfrm>
          </p:grpSpPr>
          <p:sp>
            <p:nvSpPr>
              <p:cNvPr id="76" name="AutoShape 9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AutoShape 9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97"/>
            <p:cNvGrpSpPr>
              <a:grpSpLocks/>
            </p:cNvGrpSpPr>
            <p:nvPr/>
          </p:nvGrpSpPr>
          <p:grpSpPr bwMode="auto">
            <a:xfrm rot="16200000" flipH="1">
              <a:off x="461740" y="4779266"/>
              <a:ext cx="182897" cy="1017880"/>
              <a:chOff x="1393" y="772"/>
              <a:chExt cx="216" cy="772"/>
            </a:xfrm>
          </p:grpSpPr>
          <p:sp>
            <p:nvSpPr>
              <p:cNvPr id="74" name="AutoShape 9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AutoShape 9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100"/>
            <p:cNvGrpSpPr>
              <a:grpSpLocks/>
            </p:cNvGrpSpPr>
            <p:nvPr/>
          </p:nvGrpSpPr>
          <p:grpSpPr bwMode="auto">
            <a:xfrm rot="16200000" flipH="1">
              <a:off x="461740" y="5065466"/>
              <a:ext cx="182897" cy="1017880"/>
              <a:chOff x="1393" y="772"/>
              <a:chExt cx="216" cy="772"/>
            </a:xfrm>
          </p:grpSpPr>
          <p:sp>
            <p:nvSpPr>
              <p:cNvPr id="72" name="AutoShape 10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AutoShape 10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103"/>
            <p:cNvGrpSpPr>
              <a:grpSpLocks/>
            </p:cNvGrpSpPr>
            <p:nvPr/>
          </p:nvGrpSpPr>
          <p:grpSpPr bwMode="auto">
            <a:xfrm rot="16200000" flipH="1">
              <a:off x="461740" y="5351665"/>
              <a:ext cx="182897" cy="1017880"/>
              <a:chOff x="1393" y="772"/>
              <a:chExt cx="216" cy="772"/>
            </a:xfrm>
          </p:grpSpPr>
          <p:sp>
            <p:nvSpPr>
              <p:cNvPr id="70" name="AutoShape 10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AutoShape 10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106"/>
            <p:cNvGrpSpPr>
              <a:grpSpLocks/>
            </p:cNvGrpSpPr>
            <p:nvPr/>
          </p:nvGrpSpPr>
          <p:grpSpPr bwMode="auto">
            <a:xfrm rot="16200000" flipH="1">
              <a:off x="461740" y="5637864"/>
              <a:ext cx="182897" cy="1017880"/>
              <a:chOff x="1393" y="772"/>
              <a:chExt cx="216" cy="772"/>
            </a:xfrm>
          </p:grpSpPr>
          <p:sp>
            <p:nvSpPr>
              <p:cNvPr id="68" name="AutoShape 10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AutoShape 10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109"/>
            <p:cNvGrpSpPr>
              <a:grpSpLocks/>
            </p:cNvGrpSpPr>
            <p:nvPr/>
          </p:nvGrpSpPr>
          <p:grpSpPr bwMode="auto">
            <a:xfrm rot="16200000" flipH="1">
              <a:off x="461740" y="5924064"/>
              <a:ext cx="182897" cy="1017880"/>
              <a:chOff x="1393" y="772"/>
              <a:chExt cx="216" cy="772"/>
            </a:xfrm>
          </p:grpSpPr>
          <p:sp>
            <p:nvSpPr>
              <p:cNvPr id="66" name="AutoShape 11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AutoShape 11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112"/>
            <p:cNvGrpSpPr>
              <a:grpSpLocks/>
            </p:cNvGrpSpPr>
            <p:nvPr/>
          </p:nvGrpSpPr>
          <p:grpSpPr bwMode="auto">
            <a:xfrm rot="16200000" flipH="1">
              <a:off x="461740" y="6210263"/>
              <a:ext cx="182897" cy="1017880"/>
              <a:chOff x="1393" y="772"/>
              <a:chExt cx="216" cy="772"/>
            </a:xfrm>
          </p:grpSpPr>
          <p:sp>
            <p:nvSpPr>
              <p:cNvPr id="64" name="AutoShape 11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AutoShape 11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115"/>
            <p:cNvGrpSpPr>
              <a:grpSpLocks/>
            </p:cNvGrpSpPr>
            <p:nvPr/>
          </p:nvGrpSpPr>
          <p:grpSpPr bwMode="auto">
            <a:xfrm rot="16200000" flipH="1">
              <a:off x="461740" y="6496462"/>
              <a:ext cx="182897" cy="1017880"/>
              <a:chOff x="1393" y="772"/>
              <a:chExt cx="216" cy="772"/>
            </a:xfrm>
          </p:grpSpPr>
          <p:sp>
            <p:nvSpPr>
              <p:cNvPr id="62" name="AutoShape 11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AutoShape 11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6" name="Group 118"/>
            <p:cNvGrpSpPr>
              <a:grpSpLocks/>
            </p:cNvGrpSpPr>
            <p:nvPr/>
          </p:nvGrpSpPr>
          <p:grpSpPr bwMode="auto">
            <a:xfrm rot="16200000" flipH="1">
              <a:off x="461740" y="6782662"/>
              <a:ext cx="182897" cy="1017880"/>
              <a:chOff x="1393" y="772"/>
              <a:chExt cx="216" cy="772"/>
            </a:xfrm>
          </p:grpSpPr>
          <p:sp>
            <p:nvSpPr>
              <p:cNvPr id="60" name="AutoShape 11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AutoShape 12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7" name="Group 43"/>
          <p:cNvGrpSpPr>
            <a:grpSpLocks/>
          </p:cNvGrpSpPr>
          <p:nvPr/>
        </p:nvGrpSpPr>
        <p:grpSpPr bwMode="auto">
          <a:xfrm rot="16200000" flipH="1">
            <a:off x="461740" y="-372321"/>
            <a:ext cx="182897" cy="1017880"/>
            <a:chOff x="1393" y="772"/>
            <a:chExt cx="216" cy="772"/>
          </a:xfrm>
        </p:grpSpPr>
        <p:sp>
          <p:nvSpPr>
            <p:cNvPr id="110" name="AutoShape 44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AutoShape 45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6" name="Picture 115" descr="Screen shot 2011-09-10 at 2.28.0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1915"/>
            <a:ext cx="1783080" cy="411480"/>
          </a:xfrm>
          <a:prstGeom prst="rect">
            <a:avLst/>
          </a:prstGeom>
        </p:spPr>
      </p:pic>
      <p:grpSp>
        <p:nvGrpSpPr>
          <p:cNvPr id="58" name="Group 49"/>
          <p:cNvGrpSpPr>
            <a:grpSpLocks/>
          </p:cNvGrpSpPr>
          <p:nvPr/>
        </p:nvGrpSpPr>
        <p:grpSpPr bwMode="auto">
          <a:xfrm rot="16200000" flipH="1">
            <a:off x="461740" y="200077"/>
            <a:ext cx="182897" cy="1017880"/>
            <a:chOff x="1393" y="772"/>
            <a:chExt cx="216" cy="772"/>
          </a:xfrm>
        </p:grpSpPr>
        <p:sp>
          <p:nvSpPr>
            <p:cNvPr id="106" name="AutoShape 50"/>
            <p:cNvSpPr>
              <a:spLocks noChangeArrowheads="1"/>
            </p:cNvSpPr>
            <p:nvPr/>
          </p:nvSpPr>
          <p:spPr bwMode="auto">
            <a:xfrm>
              <a:off x="1393" y="772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AutoShape 51"/>
            <p:cNvSpPr>
              <a:spLocks noChangeArrowheads="1"/>
            </p:cNvSpPr>
            <p:nvPr/>
          </p:nvSpPr>
          <p:spPr bwMode="auto">
            <a:xfrm>
              <a:off x="1393" y="1184"/>
              <a:ext cx="216" cy="360"/>
            </a:xfrm>
            <a:prstGeom prst="flowChartDecision">
              <a:avLst/>
            </a:prstGeom>
            <a:solidFill>
              <a:srgbClr val="CD46C3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7" name="Picture 116" descr="Screen shot 2011-09-10 at 5.34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771" y="337675"/>
            <a:ext cx="1168400" cy="800100"/>
          </a:xfrm>
          <a:prstGeom prst="rect">
            <a:avLst/>
          </a:prstGeom>
        </p:spPr>
      </p:pic>
      <p:pic>
        <p:nvPicPr>
          <p:cNvPr id="118" name="Picture 117" descr="Screen shot 2011-09-10 at 5.34.2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2156" y="337675"/>
            <a:ext cx="1397000" cy="762000"/>
          </a:xfrm>
          <a:prstGeom prst="rect">
            <a:avLst/>
          </a:prstGeom>
        </p:spPr>
      </p:pic>
      <p:pic>
        <p:nvPicPr>
          <p:cNvPr id="119" name="Picture 118" descr="Screen shot 2011-09-10 at 5.34.2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4038" y="1730261"/>
            <a:ext cx="2057400" cy="787400"/>
          </a:xfrm>
          <a:prstGeom prst="rect">
            <a:avLst/>
          </a:prstGeom>
        </p:spPr>
      </p:pic>
      <p:pic>
        <p:nvPicPr>
          <p:cNvPr id="120" name="Picture 119" descr="Screen shot 2011-09-10 at 5.34.38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7890" y="3153412"/>
            <a:ext cx="2984500" cy="787400"/>
          </a:xfrm>
          <a:prstGeom prst="rect">
            <a:avLst/>
          </a:prstGeom>
        </p:spPr>
      </p:pic>
      <p:pic>
        <p:nvPicPr>
          <p:cNvPr id="121" name="Picture 120" descr="Screen shot 2011-09-10 at 5.34.47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8426" y="4477942"/>
            <a:ext cx="2019300" cy="749300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3990019" y="290076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4" name="TextBox 123"/>
          <p:cNvSpPr txBox="1"/>
          <p:nvPr/>
        </p:nvSpPr>
        <p:spPr>
          <a:xfrm>
            <a:off x="3990019" y="1685122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5" name="TextBox 124"/>
          <p:cNvSpPr txBox="1"/>
          <p:nvPr/>
        </p:nvSpPr>
        <p:spPr>
          <a:xfrm>
            <a:off x="3990019" y="3080168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26" name="TextBox 125"/>
          <p:cNvSpPr txBox="1"/>
          <p:nvPr/>
        </p:nvSpPr>
        <p:spPr>
          <a:xfrm>
            <a:off x="4732156" y="1252411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8 has a square in it…..simplify it</a:t>
            </a:r>
            <a:endParaRPr lang="en-US" sz="2400" dirty="0"/>
          </a:p>
        </p:txBody>
      </p:sp>
      <p:sp>
        <p:nvSpPr>
          <p:cNvPr id="127" name="TextBox 126"/>
          <p:cNvSpPr txBox="1"/>
          <p:nvPr/>
        </p:nvSpPr>
        <p:spPr>
          <a:xfrm>
            <a:off x="4766219" y="3969169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Ins="0" rtlCol="0">
            <a:spAutoFit/>
          </a:bodyPr>
          <a:lstStyle/>
          <a:p>
            <a:r>
              <a:rPr lang="en-US" sz="2400" dirty="0" smtClean="0"/>
              <a:t>You know the square roots of 9&amp;4</a:t>
            </a:r>
            <a:endParaRPr lang="en-US" sz="2400" dirty="0"/>
          </a:p>
        </p:txBody>
      </p:sp>
      <p:sp>
        <p:nvSpPr>
          <p:cNvPr id="128" name="TextBox 127"/>
          <p:cNvSpPr txBox="1"/>
          <p:nvPr/>
        </p:nvSpPr>
        <p:spPr>
          <a:xfrm>
            <a:off x="4732156" y="2562881"/>
            <a:ext cx="4377781" cy="411480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Write them as separate radicals</a:t>
            </a:r>
            <a:endParaRPr lang="en-US" sz="2400" dirty="0"/>
          </a:p>
        </p:txBody>
      </p:sp>
      <p:sp>
        <p:nvSpPr>
          <p:cNvPr id="129" name="TextBox 128"/>
          <p:cNvSpPr txBox="1"/>
          <p:nvPr/>
        </p:nvSpPr>
        <p:spPr>
          <a:xfrm>
            <a:off x="4783499" y="5350979"/>
            <a:ext cx="4377781" cy="461665"/>
          </a:xfrm>
          <a:prstGeom prst="rect">
            <a:avLst/>
          </a:prstGeom>
          <a:solidFill>
            <a:srgbClr val="FFFF66"/>
          </a:solidFill>
        </p:spPr>
        <p:txBody>
          <a:bodyPr wrap="square" rIns="0" rtlCol="0">
            <a:spAutoFit/>
          </a:bodyPr>
          <a:lstStyle/>
          <a:p>
            <a:r>
              <a:rPr lang="en-US" sz="2400" dirty="0" smtClean="0"/>
              <a:t>Multiply the 3 and 2</a:t>
            </a:r>
            <a:endParaRPr lang="en-US" sz="2400" dirty="0"/>
          </a:p>
        </p:txBody>
      </p:sp>
      <p:sp>
        <p:nvSpPr>
          <p:cNvPr id="130" name="TextBox 129"/>
          <p:cNvSpPr txBox="1"/>
          <p:nvPr/>
        </p:nvSpPr>
        <p:spPr>
          <a:xfrm>
            <a:off x="3993787" y="4475214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997555" y="5870260"/>
            <a:ext cx="6140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=</a:t>
            </a:r>
            <a:endParaRPr lang="en-US" sz="4800" dirty="0"/>
          </a:p>
        </p:txBody>
      </p:sp>
      <p:pic>
        <p:nvPicPr>
          <p:cNvPr id="133" name="Picture 132" descr="Screen shot 2011-09-10 at 5.38.23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2474" y="5907245"/>
            <a:ext cx="1104900" cy="749300"/>
          </a:xfrm>
          <a:prstGeom prst="rect">
            <a:avLst/>
          </a:prstGeom>
        </p:spPr>
      </p:pic>
      <p:sp>
        <p:nvSpPr>
          <p:cNvPr id="132" name="Rounded Rectangle 131"/>
          <p:cNvSpPr/>
          <p:nvPr/>
        </p:nvSpPr>
        <p:spPr>
          <a:xfrm>
            <a:off x="4788426" y="5897280"/>
            <a:ext cx="1359841" cy="826815"/>
          </a:xfrm>
          <a:prstGeom prst="roundRect">
            <a:avLst/>
          </a:prstGeom>
          <a:noFill/>
          <a:ln w="69850" cap="flat" cmpd="sng" algn="ctr">
            <a:solidFill>
              <a:srgbClr val="89007B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" grpId="0" animBg="1"/>
      <p:bldP spid="127" grpId="0" animBg="1"/>
      <p:bldP spid="128" grpId="0" animBg="1"/>
      <p:bldP spid="129" grpId="0" animBg="1"/>
      <p:bldP spid="1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16200000" flipH="1">
            <a:off x="-3395600" y="3055720"/>
            <a:ext cx="7897577" cy="1017880"/>
            <a:chOff x="-156872" y="990600"/>
            <a:chExt cx="7897577" cy="1017880"/>
          </a:xfrm>
        </p:grpSpPr>
        <p:sp>
          <p:nvSpPr>
            <p:cNvPr id="3" name="Line 3"/>
            <p:cNvSpPr>
              <a:spLocks noChangeShapeType="1"/>
            </p:cNvSpPr>
            <p:nvPr/>
          </p:nvSpPr>
          <p:spPr bwMode="auto">
            <a:xfrm>
              <a:off x="59894" y="1934644"/>
              <a:ext cx="7498080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70903" y="1076302"/>
              <a:ext cx="7498080" cy="0"/>
            </a:xfrm>
            <a:prstGeom prst="line">
              <a:avLst/>
            </a:prstGeom>
            <a:noFill/>
            <a:ln w="44450">
              <a:solidFill>
                <a:srgbClr val="660066"/>
              </a:solidFill>
              <a:round/>
              <a:headEnd/>
              <a:tailEnd/>
            </a:ln>
            <a:effectLst>
              <a:outerShdw blurRad="38100" dist="25400" dir="5400000" algn="ctr" rotWithShape="0">
                <a:srgbClr val="000000">
                  <a:alpha val="35001"/>
                </a:srgbClr>
              </a:outerShdw>
            </a:effec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1557784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AutoShape 7"/>
            <p:cNvSpPr>
              <a:spLocks noChangeArrowheads="1"/>
            </p:cNvSpPr>
            <p:nvPr/>
          </p:nvSpPr>
          <p:spPr bwMode="auto">
            <a:xfrm>
              <a:off x="2414688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auto">
            <a:xfrm>
              <a:off x="1843136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98623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10"/>
            <p:cNvSpPr>
              <a:spLocks noChangeArrowheads="1"/>
            </p:cNvSpPr>
            <p:nvPr/>
          </p:nvSpPr>
          <p:spPr bwMode="auto">
            <a:xfrm>
              <a:off x="1271584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1"/>
            <p:cNvSpPr>
              <a:spLocks noChangeArrowheads="1"/>
            </p:cNvSpPr>
            <p:nvPr/>
          </p:nvSpPr>
          <p:spPr bwMode="auto">
            <a:xfrm>
              <a:off x="2986240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3272439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3"/>
            <p:cNvSpPr>
              <a:spLocks noChangeArrowheads="1"/>
            </p:cNvSpPr>
            <p:nvPr/>
          </p:nvSpPr>
          <p:spPr bwMode="auto">
            <a:xfrm>
              <a:off x="2129336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>
              <a:off x="2700887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5"/>
            <p:cNvSpPr>
              <a:spLocks noChangeArrowheads="1"/>
            </p:cNvSpPr>
            <p:nvPr/>
          </p:nvSpPr>
          <p:spPr bwMode="auto">
            <a:xfrm>
              <a:off x="355779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>
              <a:off x="3843991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>
              <a:off x="4129344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>
              <a:off x="4415543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>
              <a:off x="4700896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>
              <a:off x="4987095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>
              <a:off x="5272448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>
              <a:off x="5558647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>
              <a:off x="5843999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AutoShape 24"/>
            <p:cNvSpPr>
              <a:spLocks noChangeArrowheads="1"/>
            </p:cNvSpPr>
            <p:nvPr/>
          </p:nvSpPr>
          <p:spPr bwMode="auto">
            <a:xfrm>
              <a:off x="6130199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>
              <a:off x="6415551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26"/>
            <p:cNvSpPr>
              <a:spLocks noChangeArrowheads="1"/>
            </p:cNvSpPr>
            <p:nvPr/>
          </p:nvSpPr>
          <p:spPr bwMode="auto">
            <a:xfrm>
              <a:off x="6701751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7"/>
            <p:cNvSpPr>
              <a:spLocks noChangeArrowheads="1"/>
            </p:cNvSpPr>
            <p:nvPr/>
          </p:nvSpPr>
          <p:spPr bwMode="auto">
            <a:xfrm>
              <a:off x="6987103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28"/>
            <p:cNvSpPr>
              <a:spLocks noChangeArrowheads="1"/>
            </p:cNvSpPr>
            <p:nvPr/>
          </p:nvSpPr>
          <p:spPr bwMode="auto">
            <a:xfrm>
              <a:off x="727330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AutoShape 29"/>
            <p:cNvSpPr>
              <a:spLocks noChangeArrowheads="1"/>
            </p:cNvSpPr>
            <p:nvPr/>
          </p:nvSpPr>
          <p:spPr bwMode="auto">
            <a:xfrm>
              <a:off x="7558655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AutoShape 35"/>
            <p:cNvSpPr>
              <a:spLocks noChangeArrowheads="1"/>
            </p:cNvSpPr>
            <p:nvPr/>
          </p:nvSpPr>
          <p:spPr bwMode="auto">
            <a:xfrm>
              <a:off x="-15687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AutoShape 36"/>
            <p:cNvSpPr>
              <a:spLocks noChangeArrowheads="1"/>
            </p:cNvSpPr>
            <p:nvPr/>
          </p:nvSpPr>
          <p:spPr bwMode="auto">
            <a:xfrm>
              <a:off x="128481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AutoShape 37"/>
            <p:cNvSpPr>
              <a:spLocks noChangeArrowheads="1"/>
            </p:cNvSpPr>
            <p:nvPr/>
          </p:nvSpPr>
          <p:spPr bwMode="auto">
            <a:xfrm>
              <a:off x="414680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AutoShape 38"/>
            <p:cNvSpPr>
              <a:spLocks noChangeArrowheads="1"/>
            </p:cNvSpPr>
            <p:nvPr/>
          </p:nvSpPr>
          <p:spPr bwMode="auto">
            <a:xfrm>
              <a:off x="700032" y="1259573"/>
              <a:ext cx="182050" cy="474659"/>
            </a:xfrm>
            <a:prstGeom prst="flowChartDecision">
              <a:avLst/>
            </a:prstGeom>
            <a:solidFill>
              <a:srgbClr val="660066"/>
            </a:solidFill>
            <a:ln w="12700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3" name="Group 40"/>
            <p:cNvGrpSpPr>
              <a:grpSpLocks/>
            </p:cNvGrpSpPr>
            <p:nvPr/>
          </p:nvGrpSpPr>
          <p:grpSpPr bwMode="auto">
            <a:xfrm>
              <a:off x="-12926" y="990600"/>
              <a:ext cx="182897" cy="1017880"/>
              <a:chOff x="1393" y="772"/>
              <a:chExt cx="216" cy="772"/>
            </a:xfrm>
          </p:grpSpPr>
          <p:sp>
            <p:nvSpPr>
              <p:cNvPr id="112" name="AutoShape 4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AutoShape 4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4" name="Group 43"/>
            <p:cNvGrpSpPr>
              <a:grpSpLocks/>
            </p:cNvGrpSpPr>
            <p:nvPr/>
          </p:nvGrpSpPr>
          <p:grpSpPr bwMode="auto">
            <a:xfrm>
              <a:off x="272427" y="990600"/>
              <a:ext cx="182897" cy="1017880"/>
              <a:chOff x="1393" y="772"/>
              <a:chExt cx="216" cy="772"/>
            </a:xfrm>
          </p:grpSpPr>
          <p:sp>
            <p:nvSpPr>
              <p:cNvPr id="110" name="AutoShape 4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AutoShape 4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46"/>
            <p:cNvGrpSpPr>
              <a:grpSpLocks/>
            </p:cNvGrpSpPr>
            <p:nvPr/>
          </p:nvGrpSpPr>
          <p:grpSpPr bwMode="auto">
            <a:xfrm>
              <a:off x="558626" y="990600"/>
              <a:ext cx="182897" cy="1017880"/>
              <a:chOff x="1393" y="772"/>
              <a:chExt cx="216" cy="772"/>
            </a:xfrm>
          </p:grpSpPr>
          <p:sp>
            <p:nvSpPr>
              <p:cNvPr id="108" name="AutoShape 4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AutoShape 4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49"/>
            <p:cNvGrpSpPr>
              <a:grpSpLocks/>
            </p:cNvGrpSpPr>
            <p:nvPr/>
          </p:nvGrpSpPr>
          <p:grpSpPr bwMode="auto">
            <a:xfrm>
              <a:off x="844825" y="990600"/>
              <a:ext cx="182897" cy="1017880"/>
              <a:chOff x="1393" y="772"/>
              <a:chExt cx="216" cy="772"/>
            </a:xfrm>
          </p:grpSpPr>
          <p:sp>
            <p:nvSpPr>
              <p:cNvPr id="106" name="AutoShape 5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AutoShape 5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52"/>
            <p:cNvGrpSpPr>
              <a:grpSpLocks/>
            </p:cNvGrpSpPr>
            <p:nvPr/>
          </p:nvGrpSpPr>
          <p:grpSpPr bwMode="auto">
            <a:xfrm>
              <a:off x="1131025" y="990600"/>
              <a:ext cx="182897" cy="1017880"/>
              <a:chOff x="1393" y="772"/>
              <a:chExt cx="216" cy="772"/>
            </a:xfrm>
          </p:grpSpPr>
          <p:sp>
            <p:nvSpPr>
              <p:cNvPr id="104" name="AutoShape 5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AutoShape 5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55"/>
            <p:cNvGrpSpPr>
              <a:grpSpLocks/>
            </p:cNvGrpSpPr>
            <p:nvPr/>
          </p:nvGrpSpPr>
          <p:grpSpPr bwMode="auto">
            <a:xfrm>
              <a:off x="1417224" y="990600"/>
              <a:ext cx="182897" cy="1017880"/>
              <a:chOff x="1393" y="772"/>
              <a:chExt cx="216" cy="772"/>
            </a:xfrm>
          </p:grpSpPr>
          <p:sp>
            <p:nvSpPr>
              <p:cNvPr id="102" name="AutoShape 5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AutoShape 5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58"/>
            <p:cNvGrpSpPr>
              <a:grpSpLocks/>
            </p:cNvGrpSpPr>
            <p:nvPr/>
          </p:nvGrpSpPr>
          <p:grpSpPr bwMode="auto">
            <a:xfrm>
              <a:off x="1703423" y="990600"/>
              <a:ext cx="182897" cy="1017880"/>
              <a:chOff x="1393" y="772"/>
              <a:chExt cx="216" cy="772"/>
            </a:xfrm>
          </p:grpSpPr>
          <p:sp>
            <p:nvSpPr>
              <p:cNvPr id="100" name="AutoShape 5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AutoShape 6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61"/>
            <p:cNvGrpSpPr>
              <a:grpSpLocks/>
            </p:cNvGrpSpPr>
            <p:nvPr/>
          </p:nvGrpSpPr>
          <p:grpSpPr bwMode="auto">
            <a:xfrm>
              <a:off x="1989623" y="990600"/>
              <a:ext cx="182897" cy="1017880"/>
              <a:chOff x="1393" y="772"/>
              <a:chExt cx="216" cy="772"/>
            </a:xfrm>
          </p:grpSpPr>
          <p:sp>
            <p:nvSpPr>
              <p:cNvPr id="98" name="AutoShape 6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AutoShape 6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64"/>
            <p:cNvGrpSpPr>
              <a:grpSpLocks/>
            </p:cNvGrpSpPr>
            <p:nvPr/>
          </p:nvGrpSpPr>
          <p:grpSpPr bwMode="auto">
            <a:xfrm>
              <a:off x="2275822" y="990600"/>
              <a:ext cx="182897" cy="1017880"/>
              <a:chOff x="1393" y="772"/>
              <a:chExt cx="216" cy="772"/>
            </a:xfrm>
          </p:grpSpPr>
          <p:sp>
            <p:nvSpPr>
              <p:cNvPr id="96" name="AutoShape 6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AutoShape 6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67"/>
            <p:cNvGrpSpPr>
              <a:grpSpLocks/>
            </p:cNvGrpSpPr>
            <p:nvPr/>
          </p:nvGrpSpPr>
          <p:grpSpPr bwMode="auto">
            <a:xfrm>
              <a:off x="2562021" y="990600"/>
              <a:ext cx="182897" cy="1017880"/>
              <a:chOff x="1393" y="772"/>
              <a:chExt cx="216" cy="772"/>
            </a:xfrm>
          </p:grpSpPr>
          <p:sp>
            <p:nvSpPr>
              <p:cNvPr id="94" name="AutoShape 6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AutoShape 6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3" name="Group 70"/>
            <p:cNvGrpSpPr>
              <a:grpSpLocks/>
            </p:cNvGrpSpPr>
            <p:nvPr/>
          </p:nvGrpSpPr>
          <p:grpSpPr bwMode="auto">
            <a:xfrm>
              <a:off x="2848221" y="990600"/>
              <a:ext cx="182897" cy="1017880"/>
              <a:chOff x="1393" y="772"/>
              <a:chExt cx="216" cy="772"/>
            </a:xfrm>
          </p:grpSpPr>
          <p:sp>
            <p:nvSpPr>
              <p:cNvPr id="92" name="AutoShape 7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AutoShape 7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73"/>
            <p:cNvGrpSpPr>
              <a:grpSpLocks/>
            </p:cNvGrpSpPr>
            <p:nvPr/>
          </p:nvGrpSpPr>
          <p:grpSpPr bwMode="auto">
            <a:xfrm>
              <a:off x="3134420" y="990600"/>
              <a:ext cx="182897" cy="1017880"/>
              <a:chOff x="1393" y="772"/>
              <a:chExt cx="216" cy="772"/>
            </a:xfrm>
          </p:grpSpPr>
          <p:sp>
            <p:nvSpPr>
              <p:cNvPr id="90" name="AutoShape 7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AutoShape 7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76"/>
            <p:cNvGrpSpPr>
              <a:grpSpLocks/>
            </p:cNvGrpSpPr>
            <p:nvPr/>
          </p:nvGrpSpPr>
          <p:grpSpPr bwMode="auto">
            <a:xfrm>
              <a:off x="3420619" y="990600"/>
              <a:ext cx="182897" cy="1017880"/>
              <a:chOff x="1393" y="772"/>
              <a:chExt cx="216" cy="772"/>
            </a:xfrm>
          </p:grpSpPr>
          <p:sp>
            <p:nvSpPr>
              <p:cNvPr id="88" name="AutoShape 7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AutoShape 7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6" name="Group 79"/>
            <p:cNvGrpSpPr>
              <a:grpSpLocks/>
            </p:cNvGrpSpPr>
            <p:nvPr/>
          </p:nvGrpSpPr>
          <p:grpSpPr bwMode="auto">
            <a:xfrm>
              <a:off x="3706819" y="990600"/>
              <a:ext cx="182897" cy="1017880"/>
              <a:chOff x="1393" y="772"/>
              <a:chExt cx="216" cy="772"/>
            </a:xfrm>
          </p:grpSpPr>
          <p:sp>
            <p:nvSpPr>
              <p:cNvPr id="86" name="AutoShape 8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AutoShape 8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" name="Group 82"/>
            <p:cNvGrpSpPr>
              <a:grpSpLocks/>
            </p:cNvGrpSpPr>
            <p:nvPr/>
          </p:nvGrpSpPr>
          <p:grpSpPr bwMode="auto">
            <a:xfrm>
              <a:off x="3993018" y="990600"/>
              <a:ext cx="182897" cy="1017880"/>
              <a:chOff x="1393" y="772"/>
              <a:chExt cx="216" cy="772"/>
            </a:xfrm>
          </p:grpSpPr>
          <p:sp>
            <p:nvSpPr>
              <p:cNvPr id="84" name="AutoShape 8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AutoShape 8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85"/>
            <p:cNvGrpSpPr>
              <a:grpSpLocks/>
            </p:cNvGrpSpPr>
            <p:nvPr/>
          </p:nvGrpSpPr>
          <p:grpSpPr bwMode="auto">
            <a:xfrm>
              <a:off x="4279217" y="990600"/>
              <a:ext cx="182897" cy="1017880"/>
              <a:chOff x="1393" y="772"/>
              <a:chExt cx="216" cy="772"/>
            </a:xfrm>
          </p:grpSpPr>
          <p:sp>
            <p:nvSpPr>
              <p:cNvPr id="82" name="AutoShape 8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AutoShape 8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88"/>
            <p:cNvGrpSpPr>
              <a:grpSpLocks/>
            </p:cNvGrpSpPr>
            <p:nvPr/>
          </p:nvGrpSpPr>
          <p:grpSpPr bwMode="auto">
            <a:xfrm>
              <a:off x="4565416" y="990600"/>
              <a:ext cx="182897" cy="1017880"/>
              <a:chOff x="1393" y="772"/>
              <a:chExt cx="216" cy="772"/>
            </a:xfrm>
          </p:grpSpPr>
          <p:sp>
            <p:nvSpPr>
              <p:cNvPr id="80" name="AutoShape 8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AutoShape 9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91"/>
            <p:cNvGrpSpPr>
              <a:grpSpLocks/>
            </p:cNvGrpSpPr>
            <p:nvPr/>
          </p:nvGrpSpPr>
          <p:grpSpPr bwMode="auto">
            <a:xfrm>
              <a:off x="4851616" y="990600"/>
              <a:ext cx="182897" cy="1017880"/>
              <a:chOff x="1393" y="772"/>
              <a:chExt cx="216" cy="772"/>
            </a:xfrm>
          </p:grpSpPr>
          <p:sp>
            <p:nvSpPr>
              <p:cNvPr id="78" name="AutoShape 92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AutoShape 93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94"/>
            <p:cNvGrpSpPr>
              <a:grpSpLocks/>
            </p:cNvGrpSpPr>
            <p:nvPr/>
          </p:nvGrpSpPr>
          <p:grpSpPr bwMode="auto">
            <a:xfrm>
              <a:off x="5137815" y="990600"/>
              <a:ext cx="182897" cy="1017880"/>
              <a:chOff x="1393" y="772"/>
              <a:chExt cx="216" cy="772"/>
            </a:xfrm>
          </p:grpSpPr>
          <p:sp>
            <p:nvSpPr>
              <p:cNvPr id="76" name="AutoShape 95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AutoShape 96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97"/>
            <p:cNvGrpSpPr>
              <a:grpSpLocks/>
            </p:cNvGrpSpPr>
            <p:nvPr/>
          </p:nvGrpSpPr>
          <p:grpSpPr bwMode="auto">
            <a:xfrm>
              <a:off x="5424014" y="990600"/>
              <a:ext cx="182897" cy="1017880"/>
              <a:chOff x="1393" y="772"/>
              <a:chExt cx="216" cy="772"/>
            </a:xfrm>
          </p:grpSpPr>
          <p:sp>
            <p:nvSpPr>
              <p:cNvPr id="74" name="AutoShape 98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AutoShape 99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100"/>
            <p:cNvGrpSpPr>
              <a:grpSpLocks/>
            </p:cNvGrpSpPr>
            <p:nvPr/>
          </p:nvGrpSpPr>
          <p:grpSpPr bwMode="auto">
            <a:xfrm>
              <a:off x="5710214" y="990600"/>
              <a:ext cx="182897" cy="1017880"/>
              <a:chOff x="1393" y="772"/>
              <a:chExt cx="216" cy="772"/>
            </a:xfrm>
          </p:grpSpPr>
          <p:sp>
            <p:nvSpPr>
              <p:cNvPr id="72" name="AutoShape 101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AutoShape 102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4" name="Group 103"/>
            <p:cNvGrpSpPr>
              <a:grpSpLocks/>
            </p:cNvGrpSpPr>
            <p:nvPr/>
          </p:nvGrpSpPr>
          <p:grpSpPr bwMode="auto">
            <a:xfrm>
              <a:off x="5996413" y="990600"/>
              <a:ext cx="182897" cy="1017880"/>
              <a:chOff x="1393" y="772"/>
              <a:chExt cx="216" cy="772"/>
            </a:xfrm>
          </p:grpSpPr>
          <p:sp>
            <p:nvSpPr>
              <p:cNvPr id="70" name="AutoShape 104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AutoShape 105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106"/>
            <p:cNvGrpSpPr>
              <a:grpSpLocks/>
            </p:cNvGrpSpPr>
            <p:nvPr/>
          </p:nvGrpSpPr>
          <p:grpSpPr bwMode="auto">
            <a:xfrm>
              <a:off x="6282612" y="990600"/>
              <a:ext cx="182897" cy="1017880"/>
              <a:chOff x="1393" y="772"/>
              <a:chExt cx="216" cy="772"/>
            </a:xfrm>
          </p:grpSpPr>
          <p:sp>
            <p:nvSpPr>
              <p:cNvPr id="68" name="AutoShape 107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AutoShape 108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6" name="Group 109"/>
            <p:cNvGrpSpPr>
              <a:grpSpLocks/>
            </p:cNvGrpSpPr>
            <p:nvPr/>
          </p:nvGrpSpPr>
          <p:grpSpPr bwMode="auto">
            <a:xfrm>
              <a:off x="6568812" y="990600"/>
              <a:ext cx="182897" cy="1017880"/>
              <a:chOff x="1393" y="772"/>
              <a:chExt cx="216" cy="772"/>
            </a:xfrm>
          </p:grpSpPr>
          <p:sp>
            <p:nvSpPr>
              <p:cNvPr id="66" name="AutoShape 110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AutoShape 111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" name="Group 112"/>
            <p:cNvGrpSpPr>
              <a:grpSpLocks/>
            </p:cNvGrpSpPr>
            <p:nvPr/>
          </p:nvGrpSpPr>
          <p:grpSpPr bwMode="auto">
            <a:xfrm>
              <a:off x="6855011" y="990600"/>
              <a:ext cx="182897" cy="1017880"/>
              <a:chOff x="1393" y="772"/>
              <a:chExt cx="216" cy="772"/>
            </a:xfrm>
          </p:grpSpPr>
          <p:sp>
            <p:nvSpPr>
              <p:cNvPr id="64" name="AutoShape 113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AutoShape 114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8" name="Group 115"/>
            <p:cNvGrpSpPr>
              <a:grpSpLocks/>
            </p:cNvGrpSpPr>
            <p:nvPr/>
          </p:nvGrpSpPr>
          <p:grpSpPr bwMode="auto">
            <a:xfrm>
              <a:off x="7141210" y="990600"/>
              <a:ext cx="182897" cy="1017880"/>
              <a:chOff x="1393" y="772"/>
              <a:chExt cx="216" cy="772"/>
            </a:xfrm>
          </p:grpSpPr>
          <p:sp>
            <p:nvSpPr>
              <p:cNvPr id="62" name="AutoShape 116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AutoShape 117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118"/>
            <p:cNvGrpSpPr>
              <a:grpSpLocks/>
            </p:cNvGrpSpPr>
            <p:nvPr/>
          </p:nvGrpSpPr>
          <p:grpSpPr bwMode="auto">
            <a:xfrm>
              <a:off x="7427410" y="990600"/>
              <a:ext cx="182897" cy="1017880"/>
              <a:chOff x="1393" y="772"/>
              <a:chExt cx="216" cy="772"/>
            </a:xfrm>
          </p:grpSpPr>
          <p:sp>
            <p:nvSpPr>
              <p:cNvPr id="60" name="AutoShape 119"/>
              <p:cNvSpPr>
                <a:spLocks noChangeArrowheads="1"/>
              </p:cNvSpPr>
              <p:nvPr/>
            </p:nvSpPr>
            <p:spPr bwMode="auto">
              <a:xfrm>
                <a:off x="1393" y="772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AutoShape 120"/>
              <p:cNvSpPr>
                <a:spLocks noChangeArrowheads="1"/>
              </p:cNvSpPr>
              <p:nvPr/>
            </p:nvSpPr>
            <p:spPr bwMode="auto">
              <a:xfrm>
                <a:off x="1393" y="1184"/>
                <a:ext cx="216" cy="360"/>
              </a:xfrm>
              <a:prstGeom prst="flowChartDecision">
                <a:avLst/>
              </a:prstGeom>
              <a:solidFill>
                <a:srgbClr val="CD46C3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91440" rIns="91440" bIns="9144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25" name="TextBox 124"/>
          <p:cNvSpPr txBox="1"/>
          <p:nvPr/>
        </p:nvSpPr>
        <p:spPr>
          <a:xfrm>
            <a:off x="1864611" y="-7803"/>
            <a:ext cx="653133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dirty="0" smtClean="0">
                <a:solidFill>
                  <a:srgbClr val="89007B"/>
                </a:solidFill>
                <a:latin typeface="Harrington"/>
                <a:cs typeface="Harrington"/>
              </a:rPr>
              <a:t>TRY THESE YOURSELF:</a:t>
            </a:r>
            <a:endParaRPr lang="en-US" sz="4600" dirty="0">
              <a:solidFill>
                <a:srgbClr val="89007B"/>
              </a:solidFill>
              <a:latin typeface="Harrington"/>
              <a:cs typeface="Harrington"/>
            </a:endParaRPr>
          </a:p>
        </p:txBody>
      </p:sp>
      <p:pic>
        <p:nvPicPr>
          <p:cNvPr id="127" name="Picture 126" descr="Screen shot 2011-09-10 at 5.46.2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296" y="950404"/>
            <a:ext cx="1265126" cy="5868778"/>
          </a:xfrm>
          <a:prstGeom prst="rect">
            <a:avLst/>
          </a:prstGeom>
        </p:spPr>
      </p:pic>
      <p:sp>
        <p:nvSpPr>
          <p:cNvPr id="128" name="TextBox 127"/>
          <p:cNvSpPr txBox="1"/>
          <p:nvPr/>
        </p:nvSpPr>
        <p:spPr>
          <a:xfrm>
            <a:off x="2296987" y="941911"/>
            <a:ext cx="95868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30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A.</a:t>
            </a:r>
          </a:p>
          <a:p>
            <a:pPr>
              <a:spcAft>
                <a:spcPts val="2400"/>
              </a:spcAft>
            </a:pPr>
            <a:r>
              <a:rPr lang="en-US" sz="30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B.</a:t>
            </a:r>
          </a:p>
          <a:p>
            <a:pPr>
              <a:spcAft>
                <a:spcPts val="2400"/>
              </a:spcAft>
            </a:pPr>
            <a:r>
              <a:rPr lang="en-US" sz="30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C.</a:t>
            </a:r>
          </a:p>
          <a:p>
            <a:pPr>
              <a:spcAft>
                <a:spcPts val="2400"/>
              </a:spcAft>
            </a:pPr>
            <a:r>
              <a:rPr lang="en-US" sz="30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D.</a:t>
            </a:r>
          </a:p>
          <a:p>
            <a:pPr>
              <a:spcAft>
                <a:spcPts val="2400"/>
              </a:spcAft>
            </a:pPr>
            <a:r>
              <a:rPr lang="en-US" sz="30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E.</a:t>
            </a:r>
          </a:p>
          <a:p>
            <a:pPr>
              <a:spcAft>
                <a:spcPts val="2400"/>
              </a:spcAft>
            </a:pPr>
            <a:r>
              <a:rPr lang="en-US" sz="30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F.</a:t>
            </a:r>
          </a:p>
          <a:p>
            <a:pPr>
              <a:spcAft>
                <a:spcPts val="2400"/>
              </a:spcAft>
            </a:pPr>
            <a:r>
              <a:rPr lang="en-US" sz="30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G.</a:t>
            </a:r>
          </a:p>
          <a:p>
            <a:pPr>
              <a:spcAft>
                <a:spcPts val="2400"/>
              </a:spcAft>
            </a:pPr>
            <a:r>
              <a:rPr lang="en-US" sz="30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H.</a:t>
            </a:r>
            <a:endParaRPr lang="en-US" sz="3000" dirty="0">
              <a:solidFill>
                <a:srgbClr val="89007B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29" name="Rounded Rectangle 128"/>
          <p:cNvSpPr/>
          <p:nvPr/>
        </p:nvSpPr>
        <p:spPr>
          <a:xfrm rot="1063867">
            <a:off x="4783667" y="2758983"/>
            <a:ext cx="3612274" cy="1896707"/>
          </a:xfrm>
          <a:prstGeom prst="roundRect">
            <a:avLst>
              <a:gd name="adj" fmla="val 40474"/>
            </a:avLst>
          </a:prstGeom>
          <a:solidFill>
            <a:srgbClr val="FFFF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DON’T CLICK UNTIL YOU HAVE TRIED </a:t>
            </a:r>
            <a:r>
              <a:rPr lang="en-US" sz="2600" u="sng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ALL 8</a:t>
            </a:r>
            <a:r>
              <a:rPr lang="en-US" sz="2600" dirty="0" smtClean="0">
                <a:solidFill>
                  <a:srgbClr val="89007B"/>
                </a:solidFill>
                <a:latin typeface="Arial Rounded MT Bold"/>
                <a:cs typeface="Arial Rounded MT Bold"/>
              </a:rPr>
              <a:t> EXERCISES</a:t>
            </a:r>
            <a:endParaRPr lang="en-US" sz="2600" dirty="0">
              <a:solidFill>
                <a:srgbClr val="89007B"/>
              </a:solidFill>
              <a:latin typeface="Arial Rounded MT Bold"/>
              <a:cs typeface="Arial Rounded MT Bold"/>
            </a:endParaRPr>
          </a:p>
        </p:txBody>
      </p:sp>
      <p:pic>
        <p:nvPicPr>
          <p:cNvPr id="131" name="Picture 130" descr="Screen shot 2011-09-10 at 5.59.31 PM.png"/>
          <p:cNvPicPr>
            <a:picLocks noChangeAspect="1"/>
          </p:cNvPicPr>
          <p:nvPr/>
        </p:nvPicPr>
        <p:blipFill>
          <a:blip r:embed="rId3"/>
          <a:srcRect b="286"/>
          <a:stretch>
            <a:fillRect/>
          </a:stretch>
        </p:blipFill>
        <p:spPr>
          <a:xfrm>
            <a:off x="4088422" y="917744"/>
            <a:ext cx="2030732" cy="58536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Picture 131" descr="Screen shot 2011-09-10 at 6.02.08 PM.png"/>
          <p:cNvPicPr>
            <a:picLocks noChangeAspect="1"/>
          </p:cNvPicPr>
          <p:nvPr/>
        </p:nvPicPr>
        <p:blipFill>
          <a:blip r:embed="rId4"/>
          <a:srcRect t="286"/>
          <a:stretch>
            <a:fillRect/>
          </a:stretch>
        </p:blipFill>
        <p:spPr>
          <a:xfrm>
            <a:off x="6139993" y="919991"/>
            <a:ext cx="1517213" cy="5853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303</Words>
  <Application>Microsoft Macintosh PowerPoint</Application>
  <PresentationFormat>On-screen Show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Lisa Tarman</dc:creator>
  <cp:keywords/>
  <dc:description/>
  <cp:lastModifiedBy>Lisa Tarman</cp:lastModifiedBy>
  <cp:revision>18</cp:revision>
  <dcterms:created xsi:type="dcterms:W3CDTF">2011-09-11T02:27:17Z</dcterms:created>
  <dcterms:modified xsi:type="dcterms:W3CDTF">2011-09-11T02:43:49Z</dcterms:modified>
  <cp:category/>
</cp:coreProperties>
</file>